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3"/>
  </p:notesMasterIdLst>
  <p:sldIdLst>
    <p:sldId id="256" r:id="rId2"/>
    <p:sldId id="258" r:id="rId3"/>
    <p:sldId id="298" r:id="rId4"/>
    <p:sldId id="259" r:id="rId5"/>
    <p:sldId id="299" r:id="rId6"/>
    <p:sldId id="300" r:id="rId7"/>
    <p:sldId id="261" r:id="rId8"/>
    <p:sldId id="274" r:id="rId9"/>
    <p:sldId id="301" r:id="rId10"/>
    <p:sldId id="302" r:id="rId11"/>
    <p:sldId id="303" r:id="rId12"/>
  </p:sldIdLst>
  <p:sldSz cx="9144000" cy="5143500" type="screen16x9"/>
  <p:notesSz cx="6858000" cy="9144000"/>
  <p:embeddedFontLst>
    <p:embeddedFont>
      <p:font typeface="Exo 2" panose="020B0604020202020204" charset="0"/>
      <p:regular r:id="rId14"/>
      <p:bold r:id="rId15"/>
      <p:italic r:id="rId16"/>
      <p:boldItalic r:id="rId17"/>
    </p:embeddedFont>
    <p:embeddedFont>
      <p:font typeface="Fira Sans Extra Condensed Medium" panose="020B0604020202020204" charset="0"/>
      <p:regular r:id="rId18"/>
      <p:bold r:id="rId19"/>
      <p:italic r:id="rId20"/>
      <p:boldItalic r:id="rId21"/>
    </p:embeddedFont>
    <p:embeddedFont>
      <p:font typeface="Roboto Condensed Light" panose="020B0604020202020204" charset="0"/>
      <p:regular r:id="rId22"/>
      <p:bold r:id="rId23"/>
      <p:italic r:id="rId24"/>
      <p:boldItalic r:id="rId25"/>
    </p:embeddedFont>
    <p:embeddedFont>
      <p:font typeface="Squada One" panose="020B0604020202020204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F324FC-E09E-4F29-8953-D82D30BC2E5B}">
  <a:tblStyle styleId="{C9F324FC-E09E-4F29-8953-D82D30BC2E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9895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9144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2953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2919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2748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1abfbaf28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1abfbaf28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58d3b44f0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58d3b44f08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805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1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64" r:id="rId7"/>
    <p:sldLayoutId id="2147483671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2629787" y="204849"/>
            <a:ext cx="3867300" cy="18608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6000" dirty="0">
                <a:solidFill>
                  <a:srgbClr val="434343"/>
                </a:solidFill>
              </a:rPr>
              <a:t>Sport </a:t>
            </a:r>
            <a:r>
              <a:rPr lang="es-ES" sz="6000" dirty="0" err="1">
                <a:solidFill>
                  <a:srgbClr val="434343"/>
                </a:solidFill>
              </a:rPr>
              <a:t>Facilities</a:t>
            </a:r>
            <a:endParaRPr sz="6000" dirty="0">
              <a:solidFill>
                <a:srgbClr val="434343"/>
              </a:solidFill>
            </a:endParaRPr>
          </a:p>
        </p:txBody>
      </p:sp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2459550" y="2257979"/>
            <a:ext cx="4224900" cy="7142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s-ES" sz="1800" dirty="0"/>
              <a:t>Información de las diferentes instalaciones deportivas básicas municipales</a:t>
            </a:r>
            <a:endParaRPr sz="1800" dirty="0"/>
          </a:p>
        </p:txBody>
      </p:sp>
      <p:cxnSp>
        <p:nvCxnSpPr>
          <p:cNvPr id="138" name="Google Shape;138;p28"/>
          <p:cNvCxnSpPr>
            <a:cxnSpLocks/>
          </p:cNvCxnSpPr>
          <p:nvPr/>
        </p:nvCxnSpPr>
        <p:spPr>
          <a:xfrm>
            <a:off x="2089611" y="2221089"/>
            <a:ext cx="498190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136;p28">
            <a:extLst>
              <a:ext uri="{FF2B5EF4-FFF2-40B4-BE49-F238E27FC236}">
                <a16:creationId xmlns:a16="http://schemas.microsoft.com/office/drawing/2014/main" id="{F4B6F7CA-2865-4A20-84B7-DDD03FC41E73}"/>
              </a:ext>
            </a:extLst>
          </p:cNvPr>
          <p:cNvSpPr txBox="1">
            <a:spLocks/>
          </p:cNvSpPr>
          <p:nvPr/>
        </p:nvSpPr>
        <p:spPr>
          <a:xfrm>
            <a:off x="2745274" y="2885521"/>
            <a:ext cx="3636326" cy="2275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/>
            <a:r>
              <a:rPr lang="es-ES" sz="1800" b="1" dirty="0"/>
              <a:t>GROUP 21</a:t>
            </a:r>
          </a:p>
          <a:p>
            <a:pPr marL="0" indent="0" algn="ctr"/>
            <a:r>
              <a:rPr lang="es-ES" sz="1800" dirty="0"/>
              <a:t>Marius </a:t>
            </a:r>
            <a:r>
              <a:rPr lang="es-ES" sz="1800" dirty="0" err="1"/>
              <a:t>Vasile</a:t>
            </a:r>
            <a:r>
              <a:rPr lang="es-ES" sz="1800" dirty="0"/>
              <a:t> </a:t>
            </a:r>
            <a:r>
              <a:rPr lang="es-ES" sz="1800" dirty="0" err="1"/>
              <a:t>Oniga</a:t>
            </a:r>
            <a:endParaRPr lang="es-ES" sz="1800" dirty="0"/>
          </a:p>
          <a:p>
            <a:pPr marL="0" indent="0" algn="ctr"/>
            <a:r>
              <a:rPr lang="es-ES" sz="1800" dirty="0" err="1"/>
              <a:t>Fucheng</a:t>
            </a:r>
            <a:r>
              <a:rPr lang="es-ES" sz="1800" dirty="0"/>
              <a:t> </a:t>
            </a:r>
            <a:r>
              <a:rPr lang="es-ES" sz="1800" dirty="0" err="1"/>
              <a:t>Xu</a:t>
            </a:r>
            <a:endParaRPr lang="es-ES" sz="1800" dirty="0"/>
          </a:p>
          <a:p>
            <a:pPr marL="0" indent="0" algn="ctr"/>
            <a:r>
              <a:rPr lang="es-ES" sz="1800" dirty="0" err="1"/>
              <a:t>Ionel</a:t>
            </a:r>
            <a:r>
              <a:rPr lang="es-ES" sz="1800" dirty="0"/>
              <a:t> </a:t>
            </a:r>
            <a:r>
              <a:rPr lang="es-ES" sz="1800" dirty="0" err="1"/>
              <a:t>Constantin</a:t>
            </a:r>
            <a:r>
              <a:rPr lang="es-ES" sz="1800" dirty="0"/>
              <a:t> </a:t>
            </a:r>
            <a:r>
              <a:rPr lang="es-ES" sz="1800" dirty="0" err="1"/>
              <a:t>Trifan</a:t>
            </a:r>
            <a:endParaRPr lang="es-ES" sz="1800" dirty="0"/>
          </a:p>
          <a:p>
            <a:pPr marL="0" indent="0" algn="ctr"/>
            <a:r>
              <a:rPr lang="es-ES" sz="1800" dirty="0"/>
              <a:t>Julio Revuelta Mañueco</a:t>
            </a:r>
          </a:p>
          <a:p>
            <a:pPr marL="0" indent="0" algn="ctr"/>
            <a:r>
              <a:rPr lang="es-ES" sz="1800" dirty="0"/>
              <a:t>Fernando Domínguez </a:t>
            </a:r>
            <a:r>
              <a:rPr lang="es-ES" sz="1800" dirty="0" err="1"/>
              <a:t>Carramolino</a:t>
            </a:r>
            <a:endParaRPr lang="es-ES" sz="1800" dirty="0"/>
          </a:p>
        </p:txBody>
      </p:sp>
      <p:cxnSp>
        <p:nvCxnSpPr>
          <p:cNvPr id="8" name="Google Shape;138;p28">
            <a:extLst>
              <a:ext uri="{FF2B5EF4-FFF2-40B4-BE49-F238E27FC236}">
                <a16:creationId xmlns:a16="http://schemas.microsoft.com/office/drawing/2014/main" id="{0071B0E6-3CED-4C9A-B34C-B18BB6C8D8D0}"/>
              </a:ext>
            </a:extLst>
          </p:cNvPr>
          <p:cNvCxnSpPr>
            <a:cxnSpLocks/>
          </p:cNvCxnSpPr>
          <p:nvPr/>
        </p:nvCxnSpPr>
        <p:spPr>
          <a:xfrm>
            <a:off x="2089611" y="2988141"/>
            <a:ext cx="498190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566;p50">
            <a:extLst>
              <a:ext uri="{FF2B5EF4-FFF2-40B4-BE49-F238E27FC236}">
                <a16:creationId xmlns:a16="http://schemas.microsoft.com/office/drawing/2014/main" id="{0EC3954E-BB13-4EDA-B801-9E2D2E83AE5C}"/>
              </a:ext>
            </a:extLst>
          </p:cNvPr>
          <p:cNvGrpSpPr/>
          <p:nvPr/>
        </p:nvGrpSpPr>
        <p:grpSpPr>
          <a:xfrm>
            <a:off x="1503018" y="160155"/>
            <a:ext cx="6137963" cy="4823190"/>
            <a:chOff x="238125" y="1676700"/>
            <a:chExt cx="2045650" cy="1779275"/>
          </a:xfrm>
        </p:grpSpPr>
        <p:sp>
          <p:nvSpPr>
            <p:cNvPr id="11" name="Google Shape;567;p50">
              <a:extLst>
                <a:ext uri="{FF2B5EF4-FFF2-40B4-BE49-F238E27FC236}">
                  <a16:creationId xmlns:a16="http://schemas.microsoft.com/office/drawing/2014/main" id="{EF3C2471-E985-45E7-88B5-9E41370955CF}"/>
                </a:ext>
              </a:extLst>
            </p:cNvPr>
            <p:cNvSpPr/>
            <p:nvPr/>
          </p:nvSpPr>
          <p:spPr>
            <a:xfrm>
              <a:off x="1006875" y="3190025"/>
              <a:ext cx="508150" cy="247100"/>
            </a:xfrm>
            <a:custGeom>
              <a:avLst/>
              <a:gdLst/>
              <a:ahLst/>
              <a:cxnLst/>
              <a:rect l="l" t="t" r="r" b="b"/>
              <a:pathLst>
                <a:path w="20326" h="9884" extrusionOk="0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68;p50">
              <a:extLst>
                <a:ext uri="{FF2B5EF4-FFF2-40B4-BE49-F238E27FC236}">
                  <a16:creationId xmlns:a16="http://schemas.microsoft.com/office/drawing/2014/main" id="{3BD4A485-3DAA-489D-B976-D899B4EB54A1}"/>
                </a:ext>
              </a:extLst>
            </p:cNvPr>
            <p:cNvSpPr/>
            <p:nvPr/>
          </p:nvSpPr>
          <p:spPr>
            <a:xfrm>
              <a:off x="1021625" y="3190025"/>
              <a:ext cx="452425" cy="197525"/>
            </a:xfrm>
            <a:custGeom>
              <a:avLst/>
              <a:gdLst/>
              <a:ahLst/>
              <a:cxnLst/>
              <a:rect l="l" t="t" r="r" b="b"/>
              <a:pathLst>
                <a:path w="18097" h="7901" extrusionOk="0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69;p50">
              <a:extLst>
                <a:ext uri="{FF2B5EF4-FFF2-40B4-BE49-F238E27FC236}">
                  <a16:creationId xmlns:a16="http://schemas.microsoft.com/office/drawing/2014/main" id="{452DA1EA-084A-47DE-950A-F5E584DA379D}"/>
                </a:ext>
              </a:extLst>
            </p:cNvPr>
            <p:cNvSpPr/>
            <p:nvPr/>
          </p:nvSpPr>
          <p:spPr>
            <a:xfrm>
              <a:off x="968750" y="3417450"/>
              <a:ext cx="584375" cy="38525"/>
            </a:xfrm>
            <a:custGeom>
              <a:avLst/>
              <a:gdLst/>
              <a:ahLst/>
              <a:cxnLst/>
              <a:rect l="l" t="t" r="r" b="b"/>
              <a:pathLst>
                <a:path w="23375" h="1541" extrusionOk="0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70;p50">
              <a:extLst>
                <a:ext uri="{FF2B5EF4-FFF2-40B4-BE49-F238E27FC236}">
                  <a16:creationId xmlns:a16="http://schemas.microsoft.com/office/drawing/2014/main" id="{7CB31C8F-257B-4406-A432-B1C61930E46F}"/>
                </a:ext>
              </a:extLst>
            </p:cNvPr>
            <p:cNvSpPr/>
            <p:nvPr/>
          </p:nvSpPr>
          <p:spPr>
            <a:xfrm>
              <a:off x="238125" y="1777900"/>
              <a:ext cx="2045650" cy="1461300"/>
            </a:xfrm>
            <a:custGeom>
              <a:avLst/>
              <a:gdLst/>
              <a:ahLst/>
              <a:cxnLst/>
              <a:rect l="l" t="t" r="r" b="b"/>
              <a:pathLst>
                <a:path w="81826" h="58452" extrusionOk="0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71;p50">
              <a:extLst>
                <a:ext uri="{FF2B5EF4-FFF2-40B4-BE49-F238E27FC236}">
                  <a16:creationId xmlns:a16="http://schemas.microsoft.com/office/drawing/2014/main" id="{CBEB86FB-6397-40E6-96E5-F574FFA6FF17}"/>
                </a:ext>
              </a:extLst>
            </p:cNvPr>
            <p:cNvSpPr/>
            <p:nvPr/>
          </p:nvSpPr>
          <p:spPr>
            <a:xfrm>
              <a:off x="238125" y="1676700"/>
              <a:ext cx="2045650" cy="1390400"/>
            </a:xfrm>
            <a:custGeom>
              <a:avLst/>
              <a:gdLst/>
              <a:ahLst/>
              <a:cxnLst/>
              <a:rect l="l" t="t" r="r" b="b"/>
              <a:pathLst>
                <a:path w="81826" h="55616" extrusionOk="0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73;p50">
              <a:extLst>
                <a:ext uri="{FF2B5EF4-FFF2-40B4-BE49-F238E27FC236}">
                  <a16:creationId xmlns:a16="http://schemas.microsoft.com/office/drawing/2014/main" id="{A33FB123-6B0D-4C45-A1AB-CA998DB144E4}"/>
                </a:ext>
              </a:extLst>
            </p:cNvPr>
            <p:cNvSpPr/>
            <p:nvPr/>
          </p:nvSpPr>
          <p:spPr>
            <a:xfrm>
              <a:off x="1244550" y="1708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solidFill>
              <a:srgbClr val="363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572;p50">
            <a:extLst>
              <a:ext uri="{FF2B5EF4-FFF2-40B4-BE49-F238E27FC236}">
                <a16:creationId xmlns:a16="http://schemas.microsoft.com/office/drawing/2014/main" id="{40B1E88E-27BE-43AD-9BEB-4D3CB6742227}"/>
              </a:ext>
            </a:extLst>
          </p:cNvPr>
          <p:cNvSpPr/>
          <p:nvPr/>
        </p:nvSpPr>
        <p:spPr>
          <a:xfrm>
            <a:off x="1681553" y="280548"/>
            <a:ext cx="5791301" cy="3498677"/>
          </a:xfrm>
          <a:custGeom>
            <a:avLst/>
            <a:gdLst/>
            <a:ahLst/>
            <a:cxnLst/>
            <a:rect l="l" t="t" r="r" b="b"/>
            <a:pathLst>
              <a:path w="73172" h="45602" extrusionOk="0">
                <a:moveTo>
                  <a:pt x="426" y="1"/>
                </a:moveTo>
                <a:cubicBezTo>
                  <a:pt x="197" y="1"/>
                  <a:pt x="0" y="181"/>
                  <a:pt x="0" y="411"/>
                </a:cubicBezTo>
                <a:lnTo>
                  <a:pt x="0" y="45175"/>
                </a:lnTo>
                <a:cubicBezTo>
                  <a:pt x="0" y="45405"/>
                  <a:pt x="197" y="45601"/>
                  <a:pt x="426" y="45601"/>
                </a:cubicBezTo>
                <a:lnTo>
                  <a:pt x="72745" y="45601"/>
                </a:lnTo>
                <a:cubicBezTo>
                  <a:pt x="72975" y="45601"/>
                  <a:pt x="73171" y="45405"/>
                  <a:pt x="73171" y="45175"/>
                </a:cubicBezTo>
                <a:lnTo>
                  <a:pt x="73171" y="411"/>
                </a:lnTo>
                <a:cubicBezTo>
                  <a:pt x="73171" y="181"/>
                  <a:pt x="72975" y="1"/>
                  <a:pt x="7274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8" name="Imagen 17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A966A722-851A-46CC-9FB1-C307E1AF7B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629"/>
          <a:stretch/>
        </p:blipFill>
        <p:spPr>
          <a:xfrm>
            <a:off x="2659483" y="295337"/>
            <a:ext cx="3746344" cy="349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510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566;p50">
            <a:extLst>
              <a:ext uri="{FF2B5EF4-FFF2-40B4-BE49-F238E27FC236}">
                <a16:creationId xmlns:a16="http://schemas.microsoft.com/office/drawing/2014/main" id="{0EC3954E-BB13-4EDA-B801-9E2D2E83AE5C}"/>
              </a:ext>
            </a:extLst>
          </p:cNvPr>
          <p:cNvGrpSpPr/>
          <p:nvPr/>
        </p:nvGrpSpPr>
        <p:grpSpPr>
          <a:xfrm>
            <a:off x="1503018" y="160155"/>
            <a:ext cx="6137963" cy="4823190"/>
            <a:chOff x="238125" y="1676700"/>
            <a:chExt cx="2045650" cy="1779275"/>
          </a:xfrm>
        </p:grpSpPr>
        <p:sp>
          <p:nvSpPr>
            <p:cNvPr id="11" name="Google Shape;567;p50">
              <a:extLst>
                <a:ext uri="{FF2B5EF4-FFF2-40B4-BE49-F238E27FC236}">
                  <a16:creationId xmlns:a16="http://schemas.microsoft.com/office/drawing/2014/main" id="{EF3C2471-E985-45E7-88B5-9E41370955CF}"/>
                </a:ext>
              </a:extLst>
            </p:cNvPr>
            <p:cNvSpPr/>
            <p:nvPr/>
          </p:nvSpPr>
          <p:spPr>
            <a:xfrm>
              <a:off x="1006875" y="3190025"/>
              <a:ext cx="508150" cy="247100"/>
            </a:xfrm>
            <a:custGeom>
              <a:avLst/>
              <a:gdLst/>
              <a:ahLst/>
              <a:cxnLst/>
              <a:rect l="l" t="t" r="r" b="b"/>
              <a:pathLst>
                <a:path w="20326" h="9884" extrusionOk="0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68;p50">
              <a:extLst>
                <a:ext uri="{FF2B5EF4-FFF2-40B4-BE49-F238E27FC236}">
                  <a16:creationId xmlns:a16="http://schemas.microsoft.com/office/drawing/2014/main" id="{3BD4A485-3DAA-489D-B976-D899B4EB54A1}"/>
                </a:ext>
              </a:extLst>
            </p:cNvPr>
            <p:cNvSpPr/>
            <p:nvPr/>
          </p:nvSpPr>
          <p:spPr>
            <a:xfrm>
              <a:off x="1021625" y="3190025"/>
              <a:ext cx="452425" cy="197525"/>
            </a:xfrm>
            <a:custGeom>
              <a:avLst/>
              <a:gdLst/>
              <a:ahLst/>
              <a:cxnLst/>
              <a:rect l="l" t="t" r="r" b="b"/>
              <a:pathLst>
                <a:path w="18097" h="7901" extrusionOk="0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69;p50">
              <a:extLst>
                <a:ext uri="{FF2B5EF4-FFF2-40B4-BE49-F238E27FC236}">
                  <a16:creationId xmlns:a16="http://schemas.microsoft.com/office/drawing/2014/main" id="{452DA1EA-084A-47DE-950A-F5E584DA379D}"/>
                </a:ext>
              </a:extLst>
            </p:cNvPr>
            <p:cNvSpPr/>
            <p:nvPr/>
          </p:nvSpPr>
          <p:spPr>
            <a:xfrm>
              <a:off x="968750" y="3417450"/>
              <a:ext cx="584375" cy="38525"/>
            </a:xfrm>
            <a:custGeom>
              <a:avLst/>
              <a:gdLst/>
              <a:ahLst/>
              <a:cxnLst/>
              <a:rect l="l" t="t" r="r" b="b"/>
              <a:pathLst>
                <a:path w="23375" h="1541" extrusionOk="0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70;p50">
              <a:extLst>
                <a:ext uri="{FF2B5EF4-FFF2-40B4-BE49-F238E27FC236}">
                  <a16:creationId xmlns:a16="http://schemas.microsoft.com/office/drawing/2014/main" id="{7CB31C8F-257B-4406-A432-B1C61930E46F}"/>
                </a:ext>
              </a:extLst>
            </p:cNvPr>
            <p:cNvSpPr/>
            <p:nvPr/>
          </p:nvSpPr>
          <p:spPr>
            <a:xfrm>
              <a:off x="238125" y="1777900"/>
              <a:ext cx="2045650" cy="1461300"/>
            </a:xfrm>
            <a:custGeom>
              <a:avLst/>
              <a:gdLst/>
              <a:ahLst/>
              <a:cxnLst/>
              <a:rect l="l" t="t" r="r" b="b"/>
              <a:pathLst>
                <a:path w="81826" h="58452" extrusionOk="0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71;p50">
              <a:extLst>
                <a:ext uri="{FF2B5EF4-FFF2-40B4-BE49-F238E27FC236}">
                  <a16:creationId xmlns:a16="http://schemas.microsoft.com/office/drawing/2014/main" id="{CBEB86FB-6397-40E6-96E5-F574FFA6FF17}"/>
                </a:ext>
              </a:extLst>
            </p:cNvPr>
            <p:cNvSpPr/>
            <p:nvPr/>
          </p:nvSpPr>
          <p:spPr>
            <a:xfrm>
              <a:off x="238125" y="1676700"/>
              <a:ext cx="2045650" cy="1390400"/>
            </a:xfrm>
            <a:custGeom>
              <a:avLst/>
              <a:gdLst/>
              <a:ahLst/>
              <a:cxnLst/>
              <a:rect l="l" t="t" r="r" b="b"/>
              <a:pathLst>
                <a:path w="81826" h="55616" extrusionOk="0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73;p50">
              <a:extLst>
                <a:ext uri="{FF2B5EF4-FFF2-40B4-BE49-F238E27FC236}">
                  <a16:creationId xmlns:a16="http://schemas.microsoft.com/office/drawing/2014/main" id="{A33FB123-6B0D-4C45-A1AB-CA998DB144E4}"/>
                </a:ext>
              </a:extLst>
            </p:cNvPr>
            <p:cNvSpPr/>
            <p:nvPr/>
          </p:nvSpPr>
          <p:spPr>
            <a:xfrm>
              <a:off x="1244550" y="1708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solidFill>
              <a:srgbClr val="363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572;p50">
            <a:extLst>
              <a:ext uri="{FF2B5EF4-FFF2-40B4-BE49-F238E27FC236}">
                <a16:creationId xmlns:a16="http://schemas.microsoft.com/office/drawing/2014/main" id="{C6CBE86D-24FF-421C-835C-697E3088F9BD}"/>
              </a:ext>
            </a:extLst>
          </p:cNvPr>
          <p:cNvSpPr/>
          <p:nvPr/>
        </p:nvSpPr>
        <p:spPr>
          <a:xfrm>
            <a:off x="1681553" y="280548"/>
            <a:ext cx="5791301" cy="3498677"/>
          </a:xfrm>
          <a:custGeom>
            <a:avLst/>
            <a:gdLst/>
            <a:ahLst/>
            <a:cxnLst/>
            <a:rect l="l" t="t" r="r" b="b"/>
            <a:pathLst>
              <a:path w="73172" h="45602" extrusionOk="0">
                <a:moveTo>
                  <a:pt x="426" y="1"/>
                </a:moveTo>
                <a:cubicBezTo>
                  <a:pt x="197" y="1"/>
                  <a:pt x="0" y="181"/>
                  <a:pt x="0" y="411"/>
                </a:cubicBezTo>
                <a:lnTo>
                  <a:pt x="0" y="45175"/>
                </a:lnTo>
                <a:cubicBezTo>
                  <a:pt x="0" y="45405"/>
                  <a:pt x="197" y="45601"/>
                  <a:pt x="426" y="45601"/>
                </a:cubicBezTo>
                <a:lnTo>
                  <a:pt x="72745" y="45601"/>
                </a:lnTo>
                <a:cubicBezTo>
                  <a:pt x="72975" y="45601"/>
                  <a:pt x="73171" y="45405"/>
                  <a:pt x="73171" y="45175"/>
                </a:cubicBezTo>
                <a:lnTo>
                  <a:pt x="73171" y="411"/>
                </a:lnTo>
                <a:cubicBezTo>
                  <a:pt x="73171" y="181"/>
                  <a:pt x="72975" y="1"/>
                  <a:pt x="7274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8" name="Imagen 17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CB3AFCF2-0517-4576-80C9-29ED7162A6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49"/>
          <a:stretch/>
        </p:blipFill>
        <p:spPr>
          <a:xfrm>
            <a:off x="2005128" y="280547"/>
            <a:ext cx="5035325" cy="349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7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TABLA DE CONTENIDO</a:t>
            </a:r>
            <a:endParaRPr dirty="0"/>
          </a:p>
        </p:txBody>
      </p:sp>
      <p:sp>
        <p:nvSpPr>
          <p:cNvPr id="151" name="Google Shape;151;p30"/>
          <p:cNvSpPr txBox="1">
            <a:spLocks noGrp="1"/>
          </p:cNvSpPr>
          <p:nvPr>
            <p:ph type="ctrTitle" idx="2"/>
          </p:nvPr>
        </p:nvSpPr>
        <p:spPr>
          <a:xfrm>
            <a:off x="390296" y="544448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RESUMEN</a:t>
            </a:r>
            <a:endParaRPr dirty="0"/>
          </a:p>
        </p:txBody>
      </p:sp>
      <p:sp>
        <p:nvSpPr>
          <p:cNvPr id="153" name="Google Shape;153;p30"/>
          <p:cNvSpPr txBox="1">
            <a:spLocks noGrp="1"/>
          </p:cNvSpPr>
          <p:nvPr>
            <p:ph type="ctrTitle" idx="9"/>
          </p:nvPr>
        </p:nvSpPr>
        <p:spPr>
          <a:xfrm>
            <a:off x="390296" y="1514838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REQUISITOS DEL PROGRAMA</a:t>
            </a:r>
            <a:endParaRPr dirty="0"/>
          </a:p>
        </p:txBody>
      </p:sp>
      <p:sp>
        <p:nvSpPr>
          <p:cNvPr id="155" name="Google Shape;155;p30"/>
          <p:cNvSpPr txBox="1">
            <a:spLocks noGrp="1"/>
          </p:cNvSpPr>
          <p:nvPr>
            <p:ph type="title" idx="3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56" name="Google Shape;156;p30"/>
          <p:cNvSpPr txBox="1">
            <a:spLocks noGrp="1"/>
          </p:cNvSpPr>
          <p:nvPr>
            <p:ph type="title" idx="5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57" name="Google Shape;157;p30"/>
          <p:cNvSpPr txBox="1">
            <a:spLocks noGrp="1"/>
          </p:cNvSpPr>
          <p:nvPr>
            <p:ph type="title" idx="4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58" name="Google Shape;158;p30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30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" name="Google Shape;160;p30"/>
          <p:cNvSpPr txBox="1">
            <a:spLocks noGrp="1"/>
          </p:cNvSpPr>
          <p:nvPr>
            <p:ph type="title" idx="6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 idx="7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62" name="Google Shape;162;p30"/>
          <p:cNvSpPr txBox="1">
            <a:spLocks noGrp="1"/>
          </p:cNvSpPr>
          <p:nvPr>
            <p:ph type="title" idx="8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63" name="Google Shape;163;p30"/>
          <p:cNvSpPr txBox="1">
            <a:spLocks noGrp="1"/>
          </p:cNvSpPr>
          <p:nvPr>
            <p:ph type="ctrTitle" idx="14"/>
          </p:nvPr>
        </p:nvSpPr>
        <p:spPr>
          <a:xfrm>
            <a:off x="406007" y="25101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REQUISITOS DEL DATASET</a:t>
            </a:r>
            <a:endParaRPr dirty="0"/>
          </a:p>
        </p:txBody>
      </p:sp>
      <p:sp>
        <p:nvSpPr>
          <p:cNvPr id="165" name="Google Shape;165;p30"/>
          <p:cNvSpPr txBox="1">
            <a:spLocks noGrp="1"/>
          </p:cNvSpPr>
          <p:nvPr>
            <p:ph type="ctrTitle" idx="16"/>
          </p:nvPr>
        </p:nvSpPr>
        <p:spPr>
          <a:xfrm>
            <a:off x="6811558" y="209255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ANÁLISIS</a:t>
            </a:r>
            <a:endParaRPr dirty="0"/>
          </a:p>
        </p:txBody>
      </p:sp>
      <p:sp>
        <p:nvSpPr>
          <p:cNvPr id="167" name="Google Shape;167;p30"/>
          <p:cNvSpPr txBox="1">
            <a:spLocks noGrp="1"/>
          </p:cNvSpPr>
          <p:nvPr>
            <p:ph type="ctrTitle" idx="18"/>
          </p:nvPr>
        </p:nvSpPr>
        <p:spPr>
          <a:xfrm>
            <a:off x="6811558" y="3118667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LINKED DATA</a:t>
            </a:r>
            <a:endParaRPr dirty="0"/>
          </a:p>
        </p:txBody>
      </p:sp>
      <p:sp>
        <p:nvSpPr>
          <p:cNvPr id="169" name="Google Shape;169;p30"/>
          <p:cNvSpPr txBox="1">
            <a:spLocks noGrp="1"/>
          </p:cNvSpPr>
          <p:nvPr>
            <p:ph type="ctrTitle" idx="20"/>
          </p:nvPr>
        </p:nvSpPr>
        <p:spPr>
          <a:xfrm>
            <a:off x="6811558" y="4125702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DEMO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75;p31">
            <a:extLst>
              <a:ext uri="{FF2B5EF4-FFF2-40B4-BE49-F238E27FC236}">
                <a16:creationId xmlns:a16="http://schemas.microsoft.com/office/drawing/2014/main" id="{2784E065-E7C5-4EA9-8CA5-D0985FB386A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1147650" y="1218018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dirty="0"/>
              <a:t>RESUMEN</a:t>
            </a:r>
            <a:endParaRPr sz="2800" dirty="0"/>
          </a:p>
        </p:txBody>
      </p:sp>
      <p:cxnSp>
        <p:nvCxnSpPr>
          <p:cNvPr id="21" name="Google Shape;177;p31">
            <a:extLst>
              <a:ext uri="{FF2B5EF4-FFF2-40B4-BE49-F238E27FC236}">
                <a16:creationId xmlns:a16="http://schemas.microsoft.com/office/drawing/2014/main" id="{FD19F571-36B2-46BD-87FA-2E8D7B5246AF}"/>
              </a:ext>
            </a:extLst>
          </p:cNvPr>
          <p:cNvCxnSpPr>
            <a:cxnSpLocks/>
          </p:cNvCxnSpPr>
          <p:nvPr/>
        </p:nvCxnSpPr>
        <p:spPr>
          <a:xfrm>
            <a:off x="0" y="2253457"/>
            <a:ext cx="269064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184;p32">
            <a:extLst>
              <a:ext uri="{FF2B5EF4-FFF2-40B4-BE49-F238E27FC236}">
                <a16:creationId xmlns:a16="http://schemas.microsoft.com/office/drawing/2014/main" id="{553D7DD8-90FA-4BD8-8D79-72C745C2A006}"/>
              </a:ext>
            </a:extLst>
          </p:cNvPr>
          <p:cNvSpPr txBox="1">
            <a:spLocks/>
          </p:cNvSpPr>
          <p:nvPr/>
        </p:nvSpPr>
        <p:spPr>
          <a:xfrm>
            <a:off x="1147650" y="2571750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>
                <a:solidFill>
                  <a:schemeClr val="dk1"/>
                </a:solidFill>
                <a:latin typeface="Roboto Condensed Light"/>
                <a:ea typeface="Roboto Condensed Light"/>
                <a:sym typeface="Roboto Condensed Light"/>
              </a:rPr>
              <a:t>El programa consiste en una herramienta que da información de cada polideportivo público de la comunidad de Madrid, los usuarios pueden acceder a dicho programa para informaciones acerca de un polideportivo en concreto, tales como el horario, los equipamientos, los servicios, etc.</a:t>
            </a:r>
          </a:p>
        </p:txBody>
      </p:sp>
      <p:sp>
        <p:nvSpPr>
          <p:cNvPr id="24" name="Google Shape;176;p31">
            <a:extLst>
              <a:ext uri="{FF2B5EF4-FFF2-40B4-BE49-F238E27FC236}">
                <a16:creationId xmlns:a16="http://schemas.microsoft.com/office/drawing/2014/main" id="{29919E9F-11E0-4353-A1EF-62D86A63EE09}"/>
              </a:ext>
            </a:extLst>
          </p:cNvPr>
          <p:cNvSpPr txBox="1">
            <a:spLocks/>
          </p:cNvSpPr>
          <p:nvPr/>
        </p:nvSpPr>
        <p:spPr>
          <a:xfrm flipH="1">
            <a:off x="1147650" y="463518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8000" b="1" dirty="0">
                <a:solidFill>
                  <a:schemeClr val="dk1"/>
                </a:solidFill>
                <a:latin typeface="Exo 2"/>
                <a:sym typeface="Exo 2"/>
              </a:rPr>
              <a:t>01</a:t>
            </a:r>
          </a:p>
        </p:txBody>
      </p:sp>
      <p:grpSp>
        <p:nvGrpSpPr>
          <p:cNvPr id="380" name="Google Shape;3101;p56">
            <a:extLst>
              <a:ext uri="{FF2B5EF4-FFF2-40B4-BE49-F238E27FC236}">
                <a16:creationId xmlns:a16="http://schemas.microsoft.com/office/drawing/2014/main" id="{AAEBE19E-4853-4610-A672-2E094851A8DB}"/>
              </a:ext>
            </a:extLst>
          </p:cNvPr>
          <p:cNvGrpSpPr/>
          <p:nvPr/>
        </p:nvGrpSpPr>
        <p:grpSpPr>
          <a:xfrm>
            <a:off x="4354385" y="463518"/>
            <a:ext cx="4197938" cy="2475512"/>
            <a:chOff x="4714886" y="3271938"/>
            <a:chExt cx="1202721" cy="709241"/>
          </a:xfrm>
        </p:grpSpPr>
        <p:grpSp>
          <p:nvGrpSpPr>
            <p:cNvPr id="381" name="Google Shape;3102;p56">
              <a:extLst>
                <a:ext uri="{FF2B5EF4-FFF2-40B4-BE49-F238E27FC236}">
                  <a16:creationId xmlns:a16="http://schemas.microsoft.com/office/drawing/2014/main" id="{82E68D2B-55E6-4111-9DF8-5463CF8395E9}"/>
                </a:ext>
              </a:extLst>
            </p:cNvPr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420" name="Google Shape;3103;p56">
                <a:extLst>
                  <a:ext uri="{FF2B5EF4-FFF2-40B4-BE49-F238E27FC236}">
                    <a16:creationId xmlns:a16="http://schemas.microsoft.com/office/drawing/2014/main" id="{9E34FB70-18E3-4DD7-A282-9407B77AF8B8}"/>
                  </a:ext>
                </a:extLst>
              </p:cNvPr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3104;p56">
                <a:extLst>
                  <a:ext uri="{FF2B5EF4-FFF2-40B4-BE49-F238E27FC236}">
                    <a16:creationId xmlns:a16="http://schemas.microsoft.com/office/drawing/2014/main" id="{727AA6CA-360D-4F24-9145-1385BC885EA4}"/>
                  </a:ext>
                </a:extLst>
              </p:cNvPr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3105;p56">
                <a:extLst>
                  <a:ext uri="{FF2B5EF4-FFF2-40B4-BE49-F238E27FC236}">
                    <a16:creationId xmlns:a16="http://schemas.microsoft.com/office/drawing/2014/main" id="{354D46C7-7D27-4DF0-8AA8-DF3F76A916ED}"/>
                  </a:ext>
                </a:extLst>
              </p:cNvPr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3106;p56">
                <a:extLst>
                  <a:ext uri="{FF2B5EF4-FFF2-40B4-BE49-F238E27FC236}">
                    <a16:creationId xmlns:a16="http://schemas.microsoft.com/office/drawing/2014/main" id="{10DE2F67-9E92-44D4-906D-016342806EC3}"/>
                  </a:ext>
                </a:extLst>
              </p:cNvPr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3107;p56">
                <a:extLst>
                  <a:ext uri="{FF2B5EF4-FFF2-40B4-BE49-F238E27FC236}">
                    <a16:creationId xmlns:a16="http://schemas.microsoft.com/office/drawing/2014/main" id="{E5E5D77A-CD94-4ADA-8E7F-A38B08C36E80}"/>
                  </a:ext>
                </a:extLst>
              </p:cNvPr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3108;p56">
                <a:extLst>
                  <a:ext uri="{FF2B5EF4-FFF2-40B4-BE49-F238E27FC236}">
                    <a16:creationId xmlns:a16="http://schemas.microsoft.com/office/drawing/2014/main" id="{B19FB435-655A-4453-A09F-ADF3654DEE1E}"/>
                  </a:ext>
                </a:extLst>
              </p:cNvPr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3109;p56">
                <a:extLst>
                  <a:ext uri="{FF2B5EF4-FFF2-40B4-BE49-F238E27FC236}">
                    <a16:creationId xmlns:a16="http://schemas.microsoft.com/office/drawing/2014/main" id="{9A8C797C-F3D7-4FEC-AD7B-32392FE60BB1}"/>
                  </a:ext>
                </a:extLst>
              </p:cNvPr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3110;p56">
                <a:extLst>
                  <a:ext uri="{FF2B5EF4-FFF2-40B4-BE49-F238E27FC236}">
                    <a16:creationId xmlns:a16="http://schemas.microsoft.com/office/drawing/2014/main" id="{CE561760-DB81-45D6-B52E-4C3E0A6703AA}"/>
                  </a:ext>
                </a:extLst>
              </p:cNvPr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3111;p56">
                <a:extLst>
                  <a:ext uri="{FF2B5EF4-FFF2-40B4-BE49-F238E27FC236}">
                    <a16:creationId xmlns:a16="http://schemas.microsoft.com/office/drawing/2014/main" id="{5ABA1F96-BBFA-4DDC-B7AB-36A56F0F5383}"/>
                  </a:ext>
                </a:extLst>
              </p:cNvPr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3112;p56">
                <a:extLst>
                  <a:ext uri="{FF2B5EF4-FFF2-40B4-BE49-F238E27FC236}">
                    <a16:creationId xmlns:a16="http://schemas.microsoft.com/office/drawing/2014/main" id="{04AF5090-2AC5-4C9C-9B1E-3A3E612C487E}"/>
                  </a:ext>
                </a:extLst>
              </p:cNvPr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3113;p56">
                <a:extLst>
                  <a:ext uri="{FF2B5EF4-FFF2-40B4-BE49-F238E27FC236}">
                    <a16:creationId xmlns:a16="http://schemas.microsoft.com/office/drawing/2014/main" id="{00ABFC6F-65F2-4D01-AF82-96CAA217298E}"/>
                  </a:ext>
                </a:extLst>
              </p:cNvPr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3114;p56">
                <a:extLst>
                  <a:ext uri="{FF2B5EF4-FFF2-40B4-BE49-F238E27FC236}">
                    <a16:creationId xmlns:a16="http://schemas.microsoft.com/office/drawing/2014/main" id="{3ECA60ED-170C-4299-B7B2-BE28F128EECC}"/>
                  </a:ext>
                </a:extLst>
              </p:cNvPr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3115;p56">
                <a:extLst>
                  <a:ext uri="{FF2B5EF4-FFF2-40B4-BE49-F238E27FC236}">
                    <a16:creationId xmlns:a16="http://schemas.microsoft.com/office/drawing/2014/main" id="{C19251A6-89C5-4526-A96C-14583D55F936}"/>
                  </a:ext>
                </a:extLst>
              </p:cNvPr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3116;p56">
                <a:extLst>
                  <a:ext uri="{FF2B5EF4-FFF2-40B4-BE49-F238E27FC236}">
                    <a16:creationId xmlns:a16="http://schemas.microsoft.com/office/drawing/2014/main" id="{767D43B2-A1E4-4002-AE3A-50C38F851129}"/>
                  </a:ext>
                </a:extLst>
              </p:cNvPr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3117;p56">
                <a:extLst>
                  <a:ext uri="{FF2B5EF4-FFF2-40B4-BE49-F238E27FC236}">
                    <a16:creationId xmlns:a16="http://schemas.microsoft.com/office/drawing/2014/main" id="{F061F61B-3AD0-40A7-8B84-B45F5779AF14}"/>
                  </a:ext>
                </a:extLst>
              </p:cNvPr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3118;p56">
                <a:extLst>
                  <a:ext uri="{FF2B5EF4-FFF2-40B4-BE49-F238E27FC236}">
                    <a16:creationId xmlns:a16="http://schemas.microsoft.com/office/drawing/2014/main" id="{9FFEEDEF-E93D-4CEB-82B7-92B034C1FD72}"/>
                  </a:ext>
                </a:extLst>
              </p:cNvPr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3119;p56">
                <a:extLst>
                  <a:ext uri="{FF2B5EF4-FFF2-40B4-BE49-F238E27FC236}">
                    <a16:creationId xmlns:a16="http://schemas.microsoft.com/office/drawing/2014/main" id="{8C107E83-9F15-4B9F-BDDB-C9096BBDDA40}"/>
                  </a:ext>
                </a:extLst>
              </p:cNvPr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3120;p56">
                <a:extLst>
                  <a:ext uri="{FF2B5EF4-FFF2-40B4-BE49-F238E27FC236}">
                    <a16:creationId xmlns:a16="http://schemas.microsoft.com/office/drawing/2014/main" id="{156E2403-C32B-487D-8B2F-233E27663925}"/>
                  </a:ext>
                </a:extLst>
              </p:cNvPr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3121;p56">
                <a:extLst>
                  <a:ext uri="{FF2B5EF4-FFF2-40B4-BE49-F238E27FC236}">
                    <a16:creationId xmlns:a16="http://schemas.microsoft.com/office/drawing/2014/main" id="{8E8C26DB-3D9D-4DD8-B649-49DFD6A4B188}"/>
                  </a:ext>
                </a:extLst>
              </p:cNvPr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3122;p56">
                <a:extLst>
                  <a:ext uri="{FF2B5EF4-FFF2-40B4-BE49-F238E27FC236}">
                    <a16:creationId xmlns:a16="http://schemas.microsoft.com/office/drawing/2014/main" id="{412001C4-BE02-404D-B641-461ACD169EA8}"/>
                  </a:ext>
                </a:extLst>
              </p:cNvPr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3123;p56">
                <a:extLst>
                  <a:ext uri="{FF2B5EF4-FFF2-40B4-BE49-F238E27FC236}">
                    <a16:creationId xmlns:a16="http://schemas.microsoft.com/office/drawing/2014/main" id="{8FA3179C-CF52-4C03-A9B8-208BA1A46FBA}"/>
                  </a:ext>
                </a:extLst>
              </p:cNvPr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3124;p56">
                <a:extLst>
                  <a:ext uri="{FF2B5EF4-FFF2-40B4-BE49-F238E27FC236}">
                    <a16:creationId xmlns:a16="http://schemas.microsoft.com/office/drawing/2014/main" id="{51FA2D5B-54D3-47FF-B7FB-BAC949E0712F}"/>
                  </a:ext>
                </a:extLst>
              </p:cNvPr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3125;p56">
                <a:extLst>
                  <a:ext uri="{FF2B5EF4-FFF2-40B4-BE49-F238E27FC236}">
                    <a16:creationId xmlns:a16="http://schemas.microsoft.com/office/drawing/2014/main" id="{2013A4BD-E794-4CC3-A659-6F6250724DFC}"/>
                  </a:ext>
                </a:extLst>
              </p:cNvPr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3126;p56">
                <a:extLst>
                  <a:ext uri="{FF2B5EF4-FFF2-40B4-BE49-F238E27FC236}">
                    <a16:creationId xmlns:a16="http://schemas.microsoft.com/office/drawing/2014/main" id="{DE9AA881-ADB9-4442-AA7B-42E80EBA9483}"/>
                  </a:ext>
                </a:extLst>
              </p:cNvPr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3127;p56">
                <a:extLst>
                  <a:ext uri="{FF2B5EF4-FFF2-40B4-BE49-F238E27FC236}">
                    <a16:creationId xmlns:a16="http://schemas.microsoft.com/office/drawing/2014/main" id="{DDE2844B-1A90-443E-82E4-4C928779C165}"/>
                  </a:ext>
                </a:extLst>
              </p:cNvPr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3128;p56">
                <a:extLst>
                  <a:ext uri="{FF2B5EF4-FFF2-40B4-BE49-F238E27FC236}">
                    <a16:creationId xmlns:a16="http://schemas.microsoft.com/office/drawing/2014/main" id="{2906F545-2175-4B0B-9012-2893449DA51D}"/>
                  </a:ext>
                </a:extLst>
              </p:cNvPr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3129;p56">
                <a:extLst>
                  <a:ext uri="{FF2B5EF4-FFF2-40B4-BE49-F238E27FC236}">
                    <a16:creationId xmlns:a16="http://schemas.microsoft.com/office/drawing/2014/main" id="{1C530BE7-BD59-4A2E-8096-78F10C92228C}"/>
                  </a:ext>
                </a:extLst>
              </p:cNvPr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3130;p56">
                <a:extLst>
                  <a:ext uri="{FF2B5EF4-FFF2-40B4-BE49-F238E27FC236}">
                    <a16:creationId xmlns:a16="http://schemas.microsoft.com/office/drawing/2014/main" id="{9AC4FF4A-6E5F-476B-AFB2-22229019E3AB}"/>
                  </a:ext>
                </a:extLst>
              </p:cNvPr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3131;p56">
                <a:extLst>
                  <a:ext uri="{FF2B5EF4-FFF2-40B4-BE49-F238E27FC236}">
                    <a16:creationId xmlns:a16="http://schemas.microsoft.com/office/drawing/2014/main" id="{A8DB02A8-AB7B-4365-A0BF-DF131A12BE31}"/>
                  </a:ext>
                </a:extLst>
              </p:cNvPr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3132;p56">
                <a:extLst>
                  <a:ext uri="{FF2B5EF4-FFF2-40B4-BE49-F238E27FC236}">
                    <a16:creationId xmlns:a16="http://schemas.microsoft.com/office/drawing/2014/main" id="{BB87086F-61CB-420C-ADB9-15230AD0A26E}"/>
                  </a:ext>
                </a:extLst>
              </p:cNvPr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3133;p56">
                <a:extLst>
                  <a:ext uri="{FF2B5EF4-FFF2-40B4-BE49-F238E27FC236}">
                    <a16:creationId xmlns:a16="http://schemas.microsoft.com/office/drawing/2014/main" id="{C691252B-DB71-4E7C-8831-6E993BF6DAC8}"/>
                  </a:ext>
                </a:extLst>
              </p:cNvPr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3134;p56">
                <a:extLst>
                  <a:ext uri="{FF2B5EF4-FFF2-40B4-BE49-F238E27FC236}">
                    <a16:creationId xmlns:a16="http://schemas.microsoft.com/office/drawing/2014/main" id="{91AD962F-B14E-427E-8623-2CD5AD0CAB44}"/>
                  </a:ext>
                </a:extLst>
              </p:cNvPr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3135;p56">
                <a:extLst>
                  <a:ext uri="{FF2B5EF4-FFF2-40B4-BE49-F238E27FC236}">
                    <a16:creationId xmlns:a16="http://schemas.microsoft.com/office/drawing/2014/main" id="{E9540425-DE41-4986-814B-4456FA035FAD}"/>
                  </a:ext>
                </a:extLst>
              </p:cNvPr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3136;p56">
                <a:extLst>
                  <a:ext uri="{FF2B5EF4-FFF2-40B4-BE49-F238E27FC236}">
                    <a16:creationId xmlns:a16="http://schemas.microsoft.com/office/drawing/2014/main" id="{505E2FBA-2CCB-43C4-89A7-258D82F833F6}"/>
                  </a:ext>
                </a:extLst>
              </p:cNvPr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3137;p56">
                <a:extLst>
                  <a:ext uri="{FF2B5EF4-FFF2-40B4-BE49-F238E27FC236}">
                    <a16:creationId xmlns:a16="http://schemas.microsoft.com/office/drawing/2014/main" id="{E7303B6D-75EC-4EB6-AC6C-288FAA78657C}"/>
                  </a:ext>
                </a:extLst>
              </p:cNvPr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3138;p56">
                <a:extLst>
                  <a:ext uri="{FF2B5EF4-FFF2-40B4-BE49-F238E27FC236}">
                    <a16:creationId xmlns:a16="http://schemas.microsoft.com/office/drawing/2014/main" id="{B82DA7EE-8862-48A4-89E1-43A34B4423A4}"/>
                  </a:ext>
                </a:extLst>
              </p:cNvPr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3139;p56">
                <a:extLst>
                  <a:ext uri="{FF2B5EF4-FFF2-40B4-BE49-F238E27FC236}">
                    <a16:creationId xmlns:a16="http://schemas.microsoft.com/office/drawing/2014/main" id="{9587DCAB-3C6F-4F6D-80B1-6624B9D33B1B}"/>
                  </a:ext>
                </a:extLst>
              </p:cNvPr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3140;p56">
                <a:extLst>
                  <a:ext uri="{FF2B5EF4-FFF2-40B4-BE49-F238E27FC236}">
                    <a16:creationId xmlns:a16="http://schemas.microsoft.com/office/drawing/2014/main" id="{570F5EB4-87F3-4102-B16D-58223029BDBA}"/>
                  </a:ext>
                </a:extLst>
              </p:cNvPr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3141;p56">
                <a:extLst>
                  <a:ext uri="{FF2B5EF4-FFF2-40B4-BE49-F238E27FC236}">
                    <a16:creationId xmlns:a16="http://schemas.microsoft.com/office/drawing/2014/main" id="{A0F35E42-3C8E-46BB-9A4D-3D8129D770B5}"/>
                  </a:ext>
                </a:extLst>
              </p:cNvPr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3142;p56">
                <a:extLst>
                  <a:ext uri="{FF2B5EF4-FFF2-40B4-BE49-F238E27FC236}">
                    <a16:creationId xmlns:a16="http://schemas.microsoft.com/office/drawing/2014/main" id="{197540FB-1196-4DC0-9BD5-88E0579C32A2}"/>
                  </a:ext>
                </a:extLst>
              </p:cNvPr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3143;p56">
                <a:extLst>
                  <a:ext uri="{FF2B5EF4-FFF2-40B4-BE49-F238E27FC236}">
                    <a16:creationId xmlns:a16="http://schemas.microsoft.com/office/drawing/2014/main" id="{D2DCCCC8-8A5A-4966-8025-F309613E8178}"/>
                  </a:ext>
                </a:extLst>
              </p:cNvPr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3144;p56">
                <a:extLst>
                  <a:ext uri="{FF2B5EF4-FFF2-40B4-BE49-F238E27FC236}">
                    <a16:creationId xmlns:a16="http://schemas.microsoft.com/office/drawing/2014/main" id="{88061BCC-4309-4D07-ADD2-E7D97AF8A0DE}"/>
                  </a:ext>
                </a:extLst>
              </p:cNvPr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3145;p56">
                <a:extLst>
                  <a:ext uri="{FF2B5EF4-FFF2-40B4-BE49-F238E27FC236}">
                    <a16:creationId xmlns:a16="http://schemas.microsoft.com/office/drawing/2014/main" id="{5069F69A-53AA-4D39-A5E4-152EC3AC7E0B}"/>
                  </a:ext>
                </a:extLst>
              </p:cNvPr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3146;p56">
                <a:extLst>
                  <a:ext uri="{FF2B5EF4-FFF2-40B4-BE49-F238E27FC236}">
                    <a16:creationId xmlns:a16="http://schemas.microsoft.com/office/drawing/2014/main" id="{DF71EE72-E7B1-4EC0-95C4-30BDDFEE233A}"/>
                  </a:ext>
                </a:extLst>
              </p:cNvPr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3147;p56">
                <a:extLst>
                  <a:ext uri="{FF2B5EF4-FFF2-40B4-BE49-F238E27FC236}">
                    <a16:creationId xmlns:a16="http://schemas.microsoft.com/office/drawing/2014/main" id="{7A6FBBC7-C351-4910-AE6C-80F98631F9E4}"/>
                  </a:ext>
                </a:extLst>
              </p:cNvPr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3148;p56">
                <a:extLst>
                  <a:ext uri="{FF2B5EF4-FFF2-40B4-BE49-F238E27FC236}">
                    <a16:creationId xmlns:a16="http://schemas.microsoft.com/office/drawing/2014/main" id="{CE7AD54C-4298-46B9-8CBD-8B4E357CCF15}"/>
                  </a:ext>
                </a:extLst>
              </p:cNvPr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3149;p56">
                <a:extLst>
                  <a:ext uri="{FF2B5EF4-FFF2-40B4-BE49-F238E27FC236}">
                    <a16:creationId xmlns:a16="http://schemas.microsoft.com/office/drawing/2014/main" id="{6B30C5D2-4BA9-4127-BF55-5F278536EFD1}"/>
                  </a:ext>
                </a:extLst>
              </p:cNvPr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3150;p56">
                <a:extLst>
                  <a:ext uri="{FF2B5EF4-FFF2-40B4-BE49-F238E27FC236}">
                    <a16:creationId xmlns:a16="http://schemas.microsoft.com/office/drawing/2014/main" id="{BE9A2A63-D8C5-4F6F-90FB-6BE683CB13C6}"/>
                  </a:ext>
                </a:extLst>
              </p:cNvPr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3151;p56">
                <a:extLst>
                  <a:ext uri="{FF2B5EF4-FFF2-40B4-BE49-F238E27FC236}">
                    <a16:creationId xmlns:a16="http://schemas.microsoft.com/office/drawing/2014/main" id="{AE40C6C7-56DD-42A9-B305-1B0D2BF56C97}"/>
                  </a:ext>
                </a:extLst>
              </p:cNvPr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3152;p56">
                <a:extLst>
                  <a:ext uri="{FF2B5EF4-FFF2-40B4-BE49-F238E27FC236}">
                    <a16:creationId xmlns:a16="http://schemas.microsoft.com/office/drawing/2014/main" id="{0AE7CC36-CF73-4BF2-8881-50EE9248D87E}"/>
                  </a:ext>
                </a:extLst>
              </p:cNvPr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3153;p56">
                <a:extLst>
                  <a:ext uri="{FF2B5EF4-FFF2-40B4-BE49-F238E27FC236}">
                    <a16:creationId xmlns:a16="http://schemas.microsoft.com/office/drawing/2014/main" id="{C5BA4893-12DD-4C11-8B85-D832B9C4F496}"/>
                  </a:ext>
                </a:extLst>
              </p:cNvPr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3154;p56">
                <a:extLst>
                  <a:ext uri="{FF2B5EF4-FFF2-40B4-BE49-F238E27FC236}">
                    <a16:creationId xmlns:a16="http://schemas.microsoft.com/office/drawing/2014/main" id="{7C66E372-17F4-4074-A273-48D114CDE7F3}"/>
                  </a:ext>
                </a:extLst>
              </p:cNvPr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3155;p56">
                <a:extLst>
                  <a:ext uri="{FF2B5EF4-FFF2-40B4-BE49-F238E27FC236}">
                    <a16:creationId xmlns:a16="http://schemas.microsoft.com/office/drawing/2014/main" id="{B862C783-F67F-4F71-B004-14179CAC9A8F}"/>
                  </a:ext>
                </a:extLst>
              </p:cNvPr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3156;p56">
                <a:extLst>
                  <a:ext uri="{FF2B5EF4-FFF2-40B4-BE49-F238E27FC236}">
                    <a16:creationId xmlns:a16="http://schemas.microsoft.com/office/drawing/2014/main" id="{ED95ACC0-E659-4ED1-A34F-E8FC256A18E6}"/>
                  </a:ext>
                </a:extLst>
              </p:cNvPr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3157;p56">
                <a:extLst>
                  <a:ext uri="{FF2B5EF4-FFF2-40B4-BE49-F238E27FC236}">
                    <a16:creationId xmlns:a16="http://schemas.microsoft.com/office/drawing/2014/main" id="{EBAAA4CE-3093-4060-A4BD-32FDA7CCCA3C}"/>
                  </a:ext>
                </a:extLst>
              </p:cNvPr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3158;p56">
                <a:extLst>
                  <a:ext uri="{FF2B5EF4-FFF2-40B4-BE49-F238E27FC236}">
                    <a16:creationId xmlns:a16="http://schemas.microsoft.com/office/drawing/2014/main" id="{64B95735-4E34-47B6-8E8E-81AAD3E117BF}"/>
                  </a:ext>
                </a:extLst>
              </p:cNvPr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3159;p56">
                <a:extLst>
                  <a:ext uri="{FF2B5EF4-FFF2-40B4-BE49-F238E27FC236}">
                    <a16:creationId xmlns:a16="http://schemas.microsoft.com/office/drawing/2014/main" id="{D53042B9-FCE8-4D4A-A3C6-78509C32635A}"/>
                  </a:ext>
                </a:extLst>
              </p:cNvPr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3160;p56">
                <a:extLst>
                  <a:ext uri="{FF2B5EF4-FFF2-40B4-BE49-F238E27FC236}">
                    <a16:creationId xmlns:a16="http://schemas.microsoft.com/office/drawing/2014/main" id="{DF343B73-C1F2-417E-BC00-7B193330F521}"/>
                  </a:ext>
                </a:extLst>
              </p:cNvPr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3161;p56">
                <a:extLst>
                  <a:ext uri="{FF2B5EF4-FFF2-40B4-BE49-F238E27FC236}">
                    <a16:creationId xmlns:a16="http://schemas.microsoft.com/office/drawing/2014/main" id="{31402BB4-89D0-4072-A16A-29B683C57A93}"/>
                  </a:ext>
                </a:extLst>
              </p:cNvPr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3162;p56">
                <a:extLst>
                  <a:ext uri="{FF2B5EF4-FFF2-40B4-BE49-F238E27FC236}">
                    <a16:creationId xmlns:a16="http://schemas.microsoft.com/office/drawing/2014/main" id="{72548DC4-D048-4294-992F-20345E9A6B83}"/>
                  </a:ext>
                </a:extLst>
              </p:cNvPr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3163;p56">
                <a:extLst>
                  <a:ext uri="{FF2B5EF4-FFF2-40B4-BE49-F238E27FC236}">
                    <a16:creationId xmlns:a16="http://schemas.microsoft.com/office/drawing/2014/main" id="{5D287A44-22D8-4574-B366-D6F0B9037EE5}"/>
                  </a:ext>
                </a:extLst>
              </p:cNvPr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3164;p56">
                <a:extLst>
                  <a:ext uri="{FF2B5EF4-FFF2-40B4-BE49-F238E27FC236}">
                    <a16:creationId xmlns:a16="http://schemas.microsoft.com/office/drawing/2014/main" id="{B5128D9A-F728-4FC4-8009-FE1B3053B8FB}"/>
                  </a:ext>
                </a:extLst>
              </p:cNvPr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3165;p56">
                <a:extLst>
                  <a:ext uri="{FF2B5EF4-FFF2-40B4-BE49-F238E27FC236}">
                    <a16:creationId xmlns:a16="http://schemas.microsoft.com/office/drawing/2014/main" id="{325EC300-0E8D-4FA7-AD05-0099572FD2EC}"/>
                  </a:ext>
                </a:extLst>
              </p:cNvPr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3166;p56">
                <a:extLst>
                  <a:ext uri="{FF2B5EF4-FFF2-40B4-BE49-F238E27FC236}">
                    <a16:creationId xmlns:a16="http://schemas.microsoft.com/office/drawing/2014/main" id="{338007DE-0364-43DF-AEF4-0E46D289B81D}"/>
                  </a:ext>
                </a:extLst>
              </p:cNvPr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3167;p56">
                <a:extLst>
                  <a:ext uri="{FF2B5EF4-FFF2-40B4-BE49-F238E27FC236}">
                    <a16:creationId xmlns:a16="http://schemas.microsoft.com/office/drawing/2014/main" id="{8E88F4FE-A84B-47A5-809D-B949534DDF4E}"/>
                  </a:ext>
                </a:extLst>
              </p:cNvPr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3168;p56">
                <a:extLst>
                  <a:ext uri="{FF2B5EF4-FFF2-40B4-BE49-F238E27FC236}">
                    <a16:creationId xmlns:a16="http://schemas.microsoft.com/office/drawing/2014/main" id="{E4A58434-74D3-4E02-9B75-96E328B5710C}"/>
                  </a:ext>
                </a:extLst>
              </p:cNvPr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3169;p56">
                <a:extLst>
                  <a:ext uri="{FF2B5EF4-FFF2-40B4-BE49-F238E27FC236}">
                    <a16:creationId xmlns:a16="http://schemas.microsoft.com/office/drawing/2014/main" id="{FB37A5EA-8C23-47AB-A206-9698BCE5E3E4}"/>
                  </a:ext>
                </a:extLst>
              </p:cNvPr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3170;p56">
                <a:extLst>
                  <a:ext uri="{FF2B5EF4-FFF2-40B4-BE49-F238E27FC236}">
                    <a16:creationId xmlns:a16="http://schemas.microsoft.com/office/drawing/2014/main" id="{3F11C8C1-34B2-48B3-8FEE-0A6D747735DC}"/>
                  </a:ext>
                </a:extLst>
              </p:cNvPr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3171;p56">
                <a:extLst>
                  <a:ext uri="{FF2B5EF4-FFF2-40B4-BE49-F238E27FC236}">
                    <a16:creationId xmlns:a16="http://schemas.microsoft.com/office/drawing/2014/main" id="{DE8B0758-F9CF-4803-A983-B4057D2728DA}"/>
                  </a:ext>
                </a:extLst>
              </p:cNvPr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3172;p56">
                <a:extLst>
                  <a:ext uri="{FF2B5EF4-FFF2-40B4-BE49-F238E27FC236}">
                    <a16:creationId xmlns:a16="http://schemas.microsoft.com/office/drawing/2014/main" id="{DF933694-175F-48A3-8AB1-ABA8A6265064}"/>
                  </a:ext>
                </a:extLst>
              </p:cNvPr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3173;p56">
                <a:extLst>
                  <a:ext uri="{FF2B5EF4-FFF2-40B4-BE49-F238E27FC236}">
                    <a16:creationId xmlns:a16="http://schemas.microsoft.com/office/drawing/2014/main" id="{96E0C5C5-D457-4B3E-9F8D-3ACAABCD3ED9}"/>
                  </a:ext>
                </a:extLst>
              </p:cNvPr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3174;p56">
                <a:extLst>
                  <a:ext uri="{FF2B5EF4-FFF2-40B4-BE49-F238E27FC236}">
                    <a16:creationId xmlns:a16="http://schemas.microsoft.com/office/drawing/2014/main" id="{32834749-22E8-42A0-A55B-13AEA54F1F27}"/>
                  </a:ext>
                </a:extLst>
              </p:cNvPr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3175;p56">
                <a:extLst>
                  <a:ext uri="{FF2B5EF4-FFF2-40B4-BE49-F238E27FC236}">
                    <a16:creationId xmlns:a16="http://schemas.microsoft.com/office/drawing/2014/main" id="{CA4FE131-7E57-4F82-996A-AC7DC6853869}"/>
                  </a:ext>
                </a:extLst>
              </p:cNvPr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3176;p56">
                <a:extLst>
                  <a:ext uri="{FF2B5EF4-FFF2-40B4-BE49-F238E27FC236}">
                    <a16:creationId xmlns:a16="http://schemas.microsoft.com/office/drawing/2014/main" id="{60BACF0C-D706-44C0-957C-60F3A71A784A}"/>
                  </a:ext>
                </a:extLst>
              </p:cNvPr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3177;p56">
                <a:extLst>
                  <a:ext uri="{FF2B5EF4-FFF2-40B4-BE49-F238E27FC236}">
                    <a16:creationId xmlns:a16="http://schemas.microsoft.com/office/drawing/2014/main" id="{7050BE36-808E-4299-AE35-8966B691DF9F}"/>
                  </a:ext>
                </a:extLst>
              </p:cNvPr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3178;p56">
                <a:extLst>
                  <a:ext uri="{FF2B5EF4-FFF2-40B4-BE49-F238E27FC236}">
                    <a16:creationId xmlns:a16="http://schemas.microsoft.com/office/drawing/2014/main" id="{C4D1BFBA-BEF1-4FC0-89CF-B28F8F8233E6}"/>
                  </a:ext>
                </a:extLst>
              </p:cNvPr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3179;p56">
                <a:extLst>
                  <a:ext uri="{FF2B5EF4-FFF2-40B4-BE49-F238E27FC236}">
                    <a16:creationId xmlns:a16="http://schemas.microsoft.com/office/drawing/2014/main" id="{A3AAA7CE-6614-4C80-9A8D-DC4B496EE622}"/>
                  </a:ext>
                </a:extLst>
              </p:cNvPr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3180;p56">
                <a:extLst>
                  <a:ext uri="{FF2B5EF4-FFF2-40B4-BE49-F238E27FC236}">
                    <a16:creationId xmlns:a16="http://schemas.microsoft.com/office/drawing/2014/main" id="{A4DDF69B-DD7E-4C28-8728-A2EA1C874FDD}"/>
                  </a:ext>
                </a:extLst>
              </p:cNvPr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3181;p56">
                <a:extLst>
                  <a:ext uri="{FF2B5EF4-FFF2-40B4-BE49-F238E27FC236}">
                    <a16:creationId xmlns:a16="http://schemas.microsoft.com/office/drawing/2014/main" id="{9F5CA671-53B0-42FD-B22D-385D28550DB4}"/>
                  </a:ext>
                </a:extLst>
              </p:cNvPr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3182;p56">
                <a:extLst>
                  <a:ext uri="{FF2B5EF4-FFF2-40B4-BE49-F238E27FC236}">
                    <a16:creationId xmlns:a16="http://schemas.microsoft.com/office/drawing/2014/main" id="{8D992976-B779-4850-A419-D0D0B1F61B8C}"/>
                  </a:ext>
                </a:extLst>
              </p:cNvPr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3183;p56">
                <a:extLst>
                  <a:ext uri="{FF2B5EF4-FFF2-40B4-BE49-F238E27FC236}">
                    <a16:creationId xmlns:a16="http://schemas.microsoft.com/office/drawing/2014/main" id="{20685649-F985-44B2-B77C-2CD0F713DB84}"/>
                  </a:ext>
                </a:extLst>
              </p:cNvPr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3184;p56">
                <a:extLst>
                  <a:ext uri="{FF2B5EF4-FFF2-40B4-BE49-F238E27FC236}">
                    <a16:creationId xmlns:a16="http://schemas.microsoft.com/office/drawing/2014/main" id="{D6BDBB1B-66D2-4A9A-9BEA-4D0E8FC6F26F}"/>
                  </a:ext>
                </a:extLst>
              </p:cNvPr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3185;p56">
                <a:extLst>
                  <a:ext uri="{FF2B5EF4-FFF2-40B4-BE49-F238E27FC236}">
                    <a16:creationId xmlns:a16="http://schemas.microsoft.com/office/drawing/2014/main" id="{7AB0AA8A-A000-4E3C-ABF5-802E8F044D95}"/>
                  </a:ext>
                </a:extLst>
              </p:cNvPr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3186;p56">
                <a:extLst>
                  <a:ext uri="{FF2B5EF4-FFF2-40B4-BE49-F238E27FC236}">
                    <a16:creationId xmlns:a16="http://schemas.microsoft.com/office/drawing/2014/main" id="{543CF797-96DE-404D-80B0-DDDDBE591C86}"/>
                  </a:ext>
                </a:extLst>
              </p:cNvPr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3187;p56">
                <a:extLst>
                  <a:ext uri="{FF2B5EF4-FFF2-40B4-BE49-F238E27FC236}">
                    <a16:creationId xmlns:a16="http://schemas.microsoft.com/office/drawing/2014/main" id="{D971401F-A8CE-4BBA-B484-E48A61C247E6}"/>
                  </a:ext>
                </a:extLst>
              </p:cNvPr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3188;p56">
                <a:extLst>
                  <a:ext uri="{FF2B5EF4-FFF2-40B4-BE49-F238E27FC236}">
                    <a16:creationId xmlns:a16="http://schemas.microsoft.com/office/drawing/2014/main" id="{6F15EC55-0A68-46CF-A905-4C019CF323B0}"/>
                  </a:ext>
                </a:extLst>
              </p:cNvPr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3189;p56">
                <a:extLst>
                  <a:ext uri="{FF2B5EF4-FFF2-40B4-BE49-F238E27FC236}">
                    <a16:creationId xmlns:a16="http://schemas.microsoft.com/office/drawing/2014/main" id="{E3D2D496-9FC3-4F8E-A16B-F288B79F2BDC}"/>
                  </a:ext>
                </a:extLst>
              </p:cNvPr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3190;p56">
                <a:extLst>
                  <a:ext uri="{FF2B5EF4-FFF2-40B4-BE49-F238E27FC236}">
                    <a16:creationId xmlns:a16="http://schemas.microsoft.com/office/drawing/2014/main" id="{C743BBEF-5F2D-4173-B14A-BD9678B626EE}"/>
                  </a:ext>
                </a:extLst>
              </p:cNvPr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3191;p56">
                <a:extLst>
                  <a:ext uri="{FF2B5EF4-FFF2-40B4-BE49-F238E27FC236}">
                    <a16:creationId xmlns:a16="http://schemas.microsoft.com/office/drawing/2014/main" id="{C276A8AC-0AF0-42EF-830F-E2C88D2244E7}"/>
                  </a:ext>
                </a:extLst>
              </p:cNvPr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3192;p56">
                <a:extLst>
                  <a:ext uri="{FF2B5EF4-FFF2-40B4-BE49-F238E27FC236}">
                    <a16:creationId xmlns:a16="http://schemas.microsoft.com/office/drawing/2014/main" id="{541A95E9-62E0-46B3-974B-98A7B0AD2F08}"/>
                  </a:ext>
                </a:extLst>
              </p:cNvPr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3193;p56">
                <a:extLst>
                  <a:ext uri="{FF2B5EF4-FFF2-40B4-BE49-F238E27FC236}">
                    <a16:creationId xmlns:a16="http://schemas.microsoft.com/office/drawing/2014/main" id="{A962F371-BFF4-4FA6-A251-ED9BA039122A}"/>
                  </a:ext>
                </a:extLst>
              </p:cNvPr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3194;p56">
                <a:extLst>
                  <a:ext uri="{FF2B5EF4-FFF2-40B4-BE49-F238E27FC236}">
                    <a16:creationId xmlns:a16="http://schemas.microsoft.com/office/drawing/2014/main" id="{DF522297-C8C5-475C-AC6B-668DE9A75B13}"/>
                  </a:ext>
                </a:extLst>
              </p:cNvPr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3195;p56">
                <a:extLst>
                  <a:ext uri="{FF2B5EF4-FFF2-40B4-BE49-F238E27FC236}">
                    <a16:creationId xmlns:a16="http://schemas.microsoft.com/office/drawing/2014/main" id="{F8BDC90D-43C7-4FDF-A92F-037E6728E9AA}"/>
                  </a:ext>
                </a:extLst>
              </p:cNvPr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3196;p56">
                <a:extLst>
                  <a:ext uri="{FF2B5EF4-FFF2-40B4-BE49-F238E27FC236}">
                    <a16:creationId xmlns:a16="http://schemas.microsoft.com/office/drawing/2014/main" id="{73740359-3407-4134-8A48-ACD42A0292A4}"/>
                  </a:ext>
                </a:extLst>
              </p:cNvPr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3197;p56">
                <a:extLst>
                  <a:ext uri="{FF2B5EF4-FFF2-40B4-BE49-F238E27FC236}">
                    <a16:creationId xmlns:a16="http://schemas.microsoft.com/office/drawing/2014/main" id="{6256A47F-84D1-4CF3-B23F-C33F8D8CBDD2}"/>
                  </a:ext>
                </a:extLst>
              </p:cNvPr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3198;p56">
                <a:extLst>
                  <a:ext uri="{FF2B5EF4-FFF2-40B4-BE49-F238E27FC236}">
                    <a16:creationId xmlns:a16="http://schemas.microsoft.com/office/drawing/2014/main" id="{DE9B34D8-6F5F-4680-9574-7A2FD83EFC8C}"/>
                  </a:ext>
                </a:extLst>
              </p:cNvPr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3199;p56">
                <a:extLst>
                  <a:ext uri="{FF2B5EF4-FFF2-40B4-BE49-F238E27FC236}">
                    <a16:creationId xmlns:a16="http://schemas.microsoft.com/office/drawing/2014/main" id="{7E9FA544-02F0-413B-AAC6-0949C2C34DA7}"/>
                  </a:ext>
                </a:extLst>
              </p:cNvPr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3200;p56">
                <a:extLst>
                  <a:ext uri="{FF2B5EF4-FFF2-40B4-BE49-F238E27FC236}">
                    <a16:creationId xmlns:a16="http://schemas.microsoft.com/office/drawing/2014/main" id="{13122454-D458-4E6E-B416-D93C0749EFD7}"/>
                  </a:ext>
                </a:extLst>
              </p:cNvPr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3201;p56">
                <a:extLst>
                  <a:ext uri="{FF2B5EF4-FFF2-40B4-BE49-F238E27FC236}">
                    <a16:creationId xmlns:a16="http://schemas.microsoft.com/office/drawing/2014/main" id="{1880C081-DB73-463C-A1E0-BF0F623A7360}"/>
                  </a:ext>
                </a:extLst>
              </p:cNvPr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3202;p56">
                <a:extLst>
                  <a:ext uri="{FF2B5EF4-FFF2-40B4-BE49-F238E27FC236}">
                    <a16:creationId xmlns:a16="http://schemas.microsoft.com/office/drawing/2014/main" id="{3EEC7772-0AD8-4A99-A0E1-7D500CA114B9}"/>
                  </a:ext>
                </a:extLst>
              </p:cNvPr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3203;p56">
                <a:extLst>
                  <a:ext uri="{FF2B5EF4-FFF2-40B4-BE49-F238E27FC236}">
                    <a16:creationId xmlns:a16="http://schemas.microsoft.com/office/drawing/2014/main" id="{CBE7D525-8BD7-4600-8969-FD74323BEEA1}"/>
                  </a:ext>
                </a:extLst>
              </p:cNvPr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3204;p56">
                <a:extLst>
                  <a:ext uri="{FF2B5EF4-FFF2-40B4-BE49-F238E27FC236}">
                    <a16:creationId xmlns:a16="http://schemas.microsoft.com/office/drawing/2014/main" id="{41C397B7-4755-4DC0-ADF3-9C1D812C0306}"/>
                  </a:ext>
                </a:extLst>
              </p:cNvPr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3205;p56">
                <a:extLst>
                  <a:ext uri="{FF2B5EF4-FFF2-40B4-BE49-F238E27FC236}">
                    <a16:creationId xmlns:a16="http://schemas.microsoft.com/office/drawing/2014/main" id="{F9688AFE-606E-4692-A4FE-571241E29A78}"/>
                  </a:ext>
                </a:extLst>
              </p:cNvPr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3206;p56">
                <a:extLst>
                  <a:ext uri="{FF2B5EF4-FFF2-40B4-BE49-F238E27FC236}">
                    <a16:creationId xmlns:a16="http://schemas.microsoft.com/office/drawing/2014/main" id="{B623998B-0E23-41DD-83D5-F74873B58BB9}"/>
                  </a:ext>
                </a:extLst>
              </p:cNvPr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3207;p56">
                <a:extLst>
                  <a:ext uri="{FF2B5EF4-FFF2-40B4-BE49-F238E27FC236}">
                    <a16:creationId xmlns:a16="http://schemas.microsoft.com/office/drawing/2014/main" id="{341CEBF1-83A4-4254-A6FF-87633751526B}"/>
                  </a:ext>
                </a:extLst>
              </p:cNvPr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3208;p56">
                <a:extLst>
                  <a:ext uri="{FF2B5EF4-FFF2-40B4-BE49-F238E27FC236}">
                    <a16:creationId xmlns:a16="http://schemas.microsoft.com/office/drawing/2014/main" id="{05CF15CA-215E-40DC-847F-8ED16B6CD47C}"/>
                  </a:ext>
                </a:extLst>
              </p:cNvPr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3209;p56">
                <a:extLst>
                  <a:ext uri="{FF2B5EF4-FFF2-40B4-BE49-F238E27FC236}">
                    <a16:creationId xmlns:a16="http://schemas.microsoft.com/office/drawing/2014/main" id="{9FDA41E5-9096-49EA-8EFC-A899F3918747}"/>
                  </a:ext>
                </a:extLst>
              </p:cNvPr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3210;p56">
                <a:extLst>
                  <a:ext uri="{FF2B5EF4-FFF2-40B4-BE49-F238E27FC236}">
                    <a16:creationId xmlns:a16="http://schemas.microsoft.com/office/drawing/2014/main" id="{2ECC9807-404B-482A-B1C9-354B723CDE9B}"/>
                  </a:ext>
                </a:extLst>
              </p:cNvPr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3211;p56">
                <a:extLst>
                  <a:ext uri="{FF2B5EF4-FFF2-40B4-BE49-F238E27FC236}">
                    <a16:creationId xmlns:a16="http://schemas.microsoft.com/office/drawing/2014/main" id="{9B211C50-DFBE-42AB-A1DB-26B6206F2657}"/>
                  </a:ext>
                </a:extLst>
              </p:cNvPr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3212;p56">
                <a:extLst>
                  <a:ext uri="{FF2B5EF4-FFF2-40B4-BE49-F238E27FC236}">
                    <a16:creationId xmlns:a16="http://schemas.microsoft.com/office/drawing/2014/main" id="{D64CC9E5-EAED-411F-9F06-93A1526D5076}"/>
                  </a:ext>
                </a:extLst>
              </p:cNvPr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3213;p56">
                <a:extLst>
                  <a:ext uri="{FF2B5EF4-FFF2-40B4-BE49-F238E27FC236}">
                    <a16:creationId xmlns:a16="http://schemas.microsoft.com/office/drawing/2014/main" id="{1B3E8D8E-4196-42AB-97DA-8EBD5F483C88}"/>
                  </a:ext>
                </a:extLst>
              </p:cNvPr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3214;p56">
                <a:extLst>
                  <a:ext uri="{FF2B5EF4-FFF2-40B4-BE49-F238E27FC236}">
                    <a16:creationId xmlns:a16="http://schemas.microsoft.com/office/drawing/2014/main" id="{10B91DEE-44EF-4A1B-B17A-C9D44CA8694A}"/>
                  </a:ext>
                </a:extLst>
              </p:cNvPr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3215;p56">
                <a:extLst>
                  <a:ext uri="{FF2B5EF4-FFF2-40B4-BE49-F238E27FC236}">
                    <a16:creationId xmlns:a16="http://schemas.microsoft.com/office/drawing/2014/main" id="{5426E92B-BA75-4618-8E52-B4B02754B9DF}"/>
                  </a:ext>
                </a:extLst>
              </p:cNvPr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3216;p56">
                <a:extLst>
                  <a:ext uri="{FF2B5EF4-FFF2-40B4-BE49-F238E27FC236}">
                    <a16:creationId xmlns:a16="http://schemas.microsoft.com/office/drawing/2014/main" id="{A8A8FF64-D599-46AC-BA31-C4A0836FF1B3}"/>
                  </a:ext>
                </a:extLst>
              </p:cNvPr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3217;p56">
                <a:extLst>
                  <a:ext uri="{FF2B5EF4-FFF2-40B4-BE49-F238E27FC236}">
                    <a16:creationId xmlns:a16="http://schemas.microsoft.com/office/drawing/2014/main" id="{AC0EB853-9B9E-4575-8131-4B9704BBFFC2}"/>
                  </a:ext>
                </a:extLst>
              </p:cNvPr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3218;p56">
                <a:extLst>
                  <a:ext uri="{FF2B5EF4-FFF2-40B4-BE49-F238E27FC236}">
                    <a16:creationId xmlns:a16="http://schemas.microsoft.com/office/drawing/2014/main" id="{3EA0FDCF-B5AE-4271-83A3-B798FA3F7F8A}"/>
                  </a:ext>
                </a:extLst>
              </p:cNvPr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3219;p56">
                <a:extLst>
                  <a:ext uri="{FF2B5EF4-FFF2-40B4-BE49-F238E27FC236}">
                    <a16:creationId xmlns:a16="http://schemas.microsoft.com/office/drawing/2014/main" id="{494872C6-B0A7-4E5A-8DC2-07464E4A4B35}"/>
                  </a:ext>
                </a:extLst>
              </p:cNvPr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3220;p56">
                <a:extLst>
                  <a:ext uri="{FF2B5EF4-FFF2-40B4-BE49-F238E27FC236}">
                    <a16:creationId xmlns:a16="http://schemas.microsoft.com/office/drawing/2014/main" id="{45085C56-CADA-4D7C-88F1-2AC8F0664963}"/>
                  </a:ext>
                </a:extLst>
              </p:cNvPr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3221;p56">
                <a:extLst>
                  <a:ext uri="{FF2B5EF4-FFF2-40B4-BE49-F238E27FC236}">
                    <a16:creationId xmlns:a16="http://schemas.microsoft.com/office/drawing/2014/main" id="{4F55C981-47A2-4C98-B568-B817736D8484}"/>
                  </a:ext>
                </a:extLst>
              </p:cNvPr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3222;p56">
                <a:extLst>
                  <a:ext uri="{FF2B5EF4-FFF2-40B4-BE49-F238E27FC236}">
                    <a16:creationId xmlns:a16="http://schemas.microsoft.com/office/drawing/2014/main" id="{AE19CF02-63BB-4AD6-906E-C79ABEF8975E}"/>
                  </a:ext>
                </a:extLst>
              </p:cNvPr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3223;p56">
                <a:extLst>
                  <a:ext uri="{FF2B5EF4-FFF2-40B4-BE49-F238E27FC236}">
                    <a16:creationId xmlns:a16="http://schemas.microsoft.com/office/drawing/2014/main" id="{D4AD05D9-16F4-45F5-A2A8-5D229980A14E}"/>
                  </a:ext>
                </a:extLst>
              </p:cNvPr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3224;p56">
                <a:extLst>
                  <a:ext uri="{FF2B5EF4-FFF2-40B4-BE49-F238E27FC236}">
                    <a16:creationId xmlns:a16="http://schemas.microsoft.com/office/drawing/2014/main" id="{A25D6DBA-AF06-46E3-8CD1-5FB21EAB4834}"/>
                  </a:ext>
                </a:extLst>
              </p:cNvPr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3225;p56">
                <a:extLst>
                  <a:ext uri="{FF2B5EF4-FFF2-40B4-BE49-F238E27FC236}">
                    <a16:creationId xmlns:a16="http://schemas.microsoft.com/office/drawing/2014/main" id="{15354D66-0D47-4AA8-8956-5EF4B4EA6B79}"/>
                  </a:ext>
                </a:extLst>
              </p:cNvPr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3226;p56">
                <a:extLst>
                  <a:ext uri="{FF2B5EF4-FFF2-40B4-BE49-F238E27FC236}">
                    <a16:creationId xmlns:a16="http://schemas.microsoft.com/office/drawing/2014/main" id="{97DB3ECC-87D2-40CD-A302-D466D0E83E1A}"/>
                  </a:ext>
                </a:extLst>
              </p:cNvPr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3227;p56">
                <a:extLst>
                  <a:ext uri="{FF2B5EF4-FFF2-40B4-BE49-F238E27FC236}">
                    <a16:creationId xmlns:a16="http://schemas.microsoft.com/office/drawing/2014/main" id="{BC390D8F-094E-4D8F-BF21-3DB322D94DF7}"/>
                  </a:ext>
                </a:extLst>
              </p:cNvPr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3228;p56">
                <a:extLst>
                  <a:ext uri="{FF2B5EF4-FFF2-40B4-BE49-F238E27FC236}">
                    <a16:creationId xmlns:a16="http://schemas.microsoft.com/office/drawing/2014/main" id="{5F19FB2D-0D4A-4B30-951C-73C4BC2E9F46}"/>
                  </a:ext>
                </a:extLst>
              </p:cNvPr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3229;p56">
                <a:extLst>
                  <a:ext uri="{FF2B5EF4-FFF2-40B4-BE49-F238E27FC236}">
                    <a16:creationId xmlns:a16="http://schemas.microsoft.com/office/drawing/2014/main" id="{B740ACF1-ED1B-4EB5-906A-977A07316C1B}"/>
                  </a:ext>
                </a:extLst>
              </p:cNvPr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3230;p56">
                <a:extLst>
                  <a:ext uri="{FF2B5EF4-FFF2-40B4-BE49-F238E27FC236}">
                    <a16:creationId xmlns:a16="http://schemas.microsoft.com/office/drawing/2014/main" id="{5937B073-33EA-468C-8DBD-1CD02D4860B5}"/>
                  </a:ext>
                </a:extLst>
              </p:cNvPr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3231;p56">
                <a:extLst>
                  <a:ext uri="{FF2B5EF4-FFF2-40B4-BE49-F238E27FC236}">
                    <a16:creationId xmlns:a16="http://schemas.microsoft.com/office/drawing/2014/main" id="{B4DC3BCE-3DC2-476E-9D41-85556731B18E}"/>
                  </a:ext>
                </a:extLst>
              </p:cNvPr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3232;p56">
                <a:extLst>
                  <a:ext uri="{FF2B5EF4-FFF2-40B4-BE49-F238E27FC236}">
                    <a16:creationId xmlns:a16="http://schemas.microsoft.com/office/drawing/2014/main" id="{3282A1BD-BB02-4C39-8F39-2AD44CA9FC6B}"/>
                  </a:ext>
                </a:extLst>
              </p:cNvPr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3233;p56">
                <a:extLst>
                  <a:ext uri="{FF2B5EF4-FFF2-40B4-BE49-F238E27FC236}">
                    <a16:creationId xmlns:a16="http://schemas.microsoft.com/office/drawing/2014/main" id="{7B1FA713-4FDB-4FE5-BE0B-453FDABFC9DC}"/>
                  </a:ext>
                </a:extLst>
              </p:cNvPr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3234;p56">
                <a:extLst>
                  <a:ext uri="{FF2B5EF4-FFF2-40B4-BE49-F238E27FC236}">
                    <a16:creationId xmlns:a16="http://schemas.microsoft.com/office/drawing/2014/main" id="{2C06E3FC-7175-42B1-B997-9C9D2D5431AB}"/>
                  </a:ext>
                </a:extLst>
              </p:cNvPr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3235;p56">
                <a:extLst>
                  <a:ext uri="{FF2B5EF4-FFF2-40B4-BE49-F238E27FC236}">
                    <a16:creationId xmlns:a16="http://schemas.microsoft.com/office/drawing/2014/main" id="{7B62A288-A468-4D10-94E5-BF8945C9D46D}"/>
                  </a:ext>
                </a:extLst>
              </p:cNvPr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3236;p56">
                <a:extLst>
                  <a:ext uri="{FF2B5EF4-FFF2-40B4-BE49-F238E27FC236}">
                    <a16:creationId xmlns:a16="http://schemas.microsoft.com/office/drawing/2014/main" id="{553677EF-5AB3-43B9-AB1C-4DB738299B1A}"/>
                  </a:ext>
                </a:extLst>
              </p:cNvPr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3237;p56">
                <a:extLst>
                  <a:ext uri="{FF2B5EF4-FFF2-40B4-BE49-F238E27FC236}">
                    <a16:creationId xmlns:a16="http://schemas.microsoft.com/office/drawing/2014/main" id="{D7A542EC-E88F-49E6-A464-369FB71388D0}"/>
                  </a:ext>
                </a:extLst>
              </p:cNvPr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3238;p56">
                <a:extLst>
                  <a:ext uri="{FF2B5EF4-FFF2-40B4-BE49-F238E27FC236}">
                    <a16:creationId xmlns:a16="http://schemas.microsoft.com/office/drawing/2014/main" id="{6C8DCF7C-FBF7-4203-854F-0B75A830C56B}"/>
                  </a:ext>
                </a:extLst>
              </p:cNvPr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3239;p56">
                <a:extLst>
                  <a:ext uri="{FF2B5EF4-FFF2-40B4-BE49-F238E27FC236}">
                    <a16:creationId xmlns:a16="http://schemas.microsoft.com/office/drawing/2014/main" id="{E11E6C8D-EDF1-44EB-9836-347407209EA9}"/>
                  </a:ext>
                </a:extLst>
              </p:cNvPr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3240;p56">
                <a:extLst>
                  <a:ext uri="{FF2B5EF4-FFF2-40B4-BE49-F238E27FC236}">
                    <a16:creationId xmlns:a16="http://schemas.microsoft.com/office/drawing/2014/main" id="{FF87EC1A-D057-479E-B62C-0279A00D04D6}"/>
                  </a:ext>
                </a:extLst>
              </p:cNvPr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3241;p56">
                <a:extLst>
                  <a:ext uri="{FF2B5EF4-FFF2-40B4-BE49-F238E27FC236}">
                    <a16:creationId xmlns:a16="http://schemas.microsoft.com/office/drawing/2014/main" id="{6B3BDF1C-8889-4EFC-8850-94367F37DB4E}"/>
                  </a:ext>
                </a:extLst>
              </p:cNvPr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3242;p56">
                <a:extLst>
                  <a:ext uri="{FF2B5EF4-FFF2-40B4-BE49-F238E27FC236}">
                    <a16:creationId xmlns:a16="http://schemas.microsoft.com/office/drawing/2014/main" id="{2EE511CC-5D12-47FE-9181-20D65C0F841D}"/>
                  </a:ext>
                </a:extLst>
              </p:cNvPr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3243;p56">
                <a:extLst>
                  <a:ext uri="{FF2B5EF4-FFF2-40B4-BE49-F238E27FC236}">
                    <a16:creationId xmlns:a16="http://schemas.microsoft.com/office/drawing/2014/main" id="{1CA74853-547C-4667-B517-C3F3A3C0BD9A}"/>
                  </a:ext>
                </a:extLst>
              </p:cNvPr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3244;p56">
                <a:extLst>
                  <a:ext uri="{FF2B5EF4-FFF2-40B4-BE49-F238E27FC236}">
                    <a16:creationId xmlns:a16="http://schemas.microsoft.com/office/drawing/2014/main" id="{395AF2B1-F61B-4052-B1E7-14F9BED934C4}"/>
                  </a:ext>
                </a:extLst>
              </p:cNvPr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3245;p56">
                <a:extLst>
                  <a:ext uri="{FF2B5EF4-FFF2-40B4-BE49-F238E27FC236}">
                    <a16:creationId xmlns:a16="http://schemas.microsoft.com/office/drawing/2014/main" id="{A8DA97BF-51B4-4CF5-91C8-5CD797173396}"/>
                  </a:ext>
                </a:extLst>
              </p:cNvPr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3246;p56">
                <a:extLst>
                  <a:ext uri="{FF2B5EF4-FFF2-40B4-BE49-F238E27FC236}">
                    <a16:creationId xmlns:a16="http://schemas.microsoft.com/office/drawing/2014/main" id="{1290FC7E-DCB2-487E-8994-F1C26E369460}"/>
                  </a:ext>
                </a:extLst>
              </p:cNvPr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3247;p56">
                <a:extLst>
                  <a:ext uri="{FF2B5EF4-FFF2-40B4-BE49-F238E27FC236}">
                    <a16:creationId xmlns:a16="http://schemas.microsoft.com/office/drawing/2014/main" id="{35F0F058-75B5-46D1-B428-F8AE184DD010}"/>
                  </a:ext>
                </a:extLst>
              </p:cNvPr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3248;p56">
                <a:extLst>
                  <a:ext uri="{FF2B5EF4-FFF2-40B4-BE49-F238E27FC236}">
                    <a16:creationId xmlns:a16="http://schemas.microsoft.com/office/drawing/2014/main" id="{63D2F34D-BDC5-4ABF-9410-61DF00F521AD}"/>
                  </a:ext>
                </a:extLst>
              </p:cNvPr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3249;p56">
                <a:extLst>
                  <a:ext uri="{FF2B5EF4-FFF2-40B4-BE49-F238E27FC236}">
                    <a16:creationId xmlns:a16="http://schemas.microsoft.com/office/drawing/2014/main" id="{87AD588A-9D77-4DB0-8DFE-F961A3DB48D3}"/>
                  </a:ext>
                </a:extLst>
              </p:cNvPr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3250;p56">
                <a:extLst>
                  <a:ext uri="{FF2B5EF4-FFF2-40B4-BE49-F238E27FC236}">
                    <a16:creationId xmlns:a16="http://schemas.microsoft.com/office/drawing/2014/main" id="{8B39F9B5-8869-4860-B862-F1ED2A47F9BF}"/>
                  </a:ext>
                </a:extLst>
              </p:cNvPr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3251;p56">
                <a:extLst>
                  <a:ext uri="{FF2B5EF4-FFF2-40B4-BE49-F238E27FC236}">
                    <a16:creationId xmlns:a16="http://schemas.microsoft.com/office/drawing/2014/main" id="{5A80EEE5-C728-47FA-B454-B3D65E55D7C4}"/>
                  </a:ext>
                </a:extLst>
              </p:cNvPr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3252;p56">
                <a:extLst>
                  <a:ext uri="{FF2B5EF4-FFF2-40B4-BE49-F238E27FC236}">
                    <a16:creationId xmlns:a16="http://schemas.microsoft.com/office/drawing/2014/main" id="{FB14C416-7128-4F1F-B0D0-B796242AEDCF}"/>
                  </a:ext>
                </a:extLst>
              </p:cNvPr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3253;p56">
                <a:extLst>
                  <a:ext uri="{FF2B5EF4-FFF2-40B4-BE49-F238E27FC236}">
                    <a16:creationId xmlns:a16="http://schemas.microsoft.com/office/drawing/2014/main" id="{05D837C4-39EB-46E6-99FC-F2E8066EC328}"/>
                  </a:ext>
                </a:extLst>
              </p:cNvPr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3254;p56">
                <a:extLst>
                  <a:ext uri="{FF2B5EF4-FFF2-40B4-BE49-F238E27FC236}">
                    <a16:creationId xmlns:a16="http://schemas.microsoft.com/office/drawing/2014/main" id="{E8BF2027-E5D2-4F88-8BBD-48E78C71988F}"/>
                  </a:ext>
                </a:extLst>
              </p:cNvPr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3255;p56">
                <a:extLst>
                  <a:ext uri="{FF2B5EF4-FFF2-40B4-BE49-F238E27FC236}">
                    <a16:creationId xmlns:a16="http://schemas.microsoft.com/office/drawing/2014/main" id="{992CC0A1-BB27-4CC1-A878-FB99CC1E6AB7}"/>
                  </a:ext>
                </a:extLst>
              </p:cNvPr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3256;p56">
                <a:extLst>
                  <a:ext uri="{FF2B5EF4-FFF2-40B4-BE49-F238E27FC236}">
                    <a16:creationId xmlns:a16="http://schemas.microsoft.com/office/drawing/2014/main" id="{20AFB05F-4FC4-4070-A505-40D7D74350B8}"/>
                  </a:ext>
                </a:extLst>
              </p:cNvPr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3257;p56">
                <a:extLst>
                  <a:ext uri="{FF2B5EF4-FFF2-40B4-BE49-F238E27FC236}">
                    <a16:creationId xmlns:a16="http://schemas.microsoft.com/office/drawing/2014/main" id="{F5DE8D20-E1E5-43AA-AB3E-F0EE241C8039}"/>
                  </a:ext>
                </a:extLst>
              </p:cNvPr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3258;p56">
                <a:extLst>
                  <a:ext uri="{FF2B5EF4-FFF2-40B4-BE49-F238E27FC236}">
                    <a16:creationId xmlns:a16="http://schemas.microsoft.com/office/drawing/2014/main" id="{8EE9348A-2B29-4079-86B2-6A995A9BBB82}"/>
                  </a:ext>
                </a:extLst>
              </p:cNvPr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3259;p56">
                <a:extLst>
                  <a:ext uri="{FF2B5EF4-FFF2-40B4-BE49-F238E27FC236}">
                    <a16:creationId xmlns:a16="http://schemas.microsoft.com/office/drawing/2014/main" id="{4DA95DA1-785F-483B-A4FA-6F7A8DF2D822}"/>
                  </a:ext>
                </a:extLst>
              </p:cNvPr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3260;p56">
                <a:extLst>
                  <a:ext uri="{FF2B5EF4-FFF2-40B4-BE49-F238E27FC236}">
                    <a16:creationId xmlns:a16="http://schemas.microsoft.com/office/drawing/2014/main" id="{79EF0FA2-DDE5-4C46-8459-66A8BE647120}"/>
                  </a:ext>
                </a:extLst>
              </p:cNvPr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3261;p56">
                <a:extLst>
                  <a:ext uri="{FF2B5EF4-FFF2-40B4-BE49-F238E27FC236}">
                    <a16:creationId xmlns:a16="http://schemas.microsoft.com/office/drawing/2014/main" id="{60C72B7C-F1D0-47C9-A46F-31BF8FA21971}"/>
                  </a:ext>
                </a:extLst>
              </p:cNvPr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3262;p56">
                <a:extLst>
                  <a:ext uri="{FF2B5EF4-FFF2-40B4-BE49-F238E27FC236}">
                    <a16:creationId xmlns:a16="http://schemas.microsoft.com/office/drawing/2014/main" id="{E0574EC3-947E-43B9-8E05-104DAA84630D}"/>
                  </a:ext>
                </a:extLst>
              </p:cNvPr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3263;p56">
                <a:extLst>
                  <a:ext uri="{FF2B5EF4-FFF2-40B4-BE49-F238E27FC236}">
                    <a16:creationId xmlns:a16="http://schemas.microsoft.com/office/drawing/2014/main" id="{05EDCE71-8C1C-4AF4-8510-0D2588953003}"/>
                  </a:ext>
                </a:extLst>
              </p:cNvPr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3264;p56">
                <a:extLst>
                  <a:ext uri="{FF2B5EF4-FFF2-40B4-BE49-F238E27FC236}">
                    <a16:creationId xmlns:a16="http://schemas.microsoft.com/office/drawing/2014/main" id="{BEA4F348-B9AA-4C41-8111-FD8B76B49FE9}"/>
                  </a:ext>
                </a:extLst>
              </p:cNvPr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3265;p56">
                <a:extLst>
                  <a:ext uri="{FF2B5EF4-FFF2-40B4-BE49-F238E27FC236}">
                    <a16:creationId xmlns:a16="http://schemas.microsoft.com/office/drawing/2014/main" id="{95066237-6FD3-44CA-B593-87019D73A603}"/>
                  </a:ext>
                </a:extLst>
              </p:cNvPr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3266;p56">
                <a:extLst>
                  <a:ext uri="{FF2B5EF4-FFF2-40B4-BE49-F238E27FC236}">
                    <a16:creationId xmlns:a16="http://schemas.microsoft.com/office/drawing/2014/main" id="{2AD81D54-D6AA-4AD8-B608-041E1C046E1E}"/>
                  </a:ext>
                </a:extLst>
              </p:cNvPr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3267;p56">
                <a:extLst>
                  <a:ext uri="{FF2B5EF4-FFF2-40B4-BE49-F238E27FC236}">
                    <a16:creationId xmlns:a16="http://schemas.microsoft.com/office/drawing/2014/main" id="{95F4EFE2-881A-4711-BAE7-48C115C2BC8A}"/>
                  </a:ext>
                </a:extLst>
              </p:cNvPr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3268;p56">
                <a:extLst>
                  <a:ext uri="{FF2B5EF4-FFF2-40B4-BE49-F238E27FC236}">
                    <a16:creationId xmlns:a16="http://schemas.microsoft.com/office/drawing/2014/main" id="{DE6AD3CA-3B1F-48FD-9DE0-15D4E8D69A60}"/>
                  </a:ext>
                </a:extLst>
              </p:cNvPr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3269;p56">
                <a:extLst>
                  <a:ext uri="{FF2B5EF4-FFF2-40B4-BE49-F238E27FC236}">
                    <a16:creationId xmlns:a16="http://schemas.microsoft.com/office/drawing/2014/main" id="{55451026-E8E6-4240-8541-E26D1B97D9E1}"/>
                  </a:ext>
                </a:extLst>
              </p:cNvPr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3270;p56">
                <a:extLst>
                  <a:ext uri="{FF2B5EF4-FFF2-40B4-BE49-F238E27FC236}">
                    <a16:creationId xmlns:a16="http://schemas.microsoft.com/office/drawing/2014/main" id="{548C3877-42D6-48AB-926E-711A9225FFF4}"/>
                  </a:ext>
                </a:extLst>
              </p:cNvPr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3271;p56">
                <a:extLst>
                  <a:ext uri="{FF2B5EF4-FFF2-40B4-BE49-F238E27FC236}">
                    <a16:creationId xmlns:a16="http://schemas.microsoft.com/office/drawing/2014/main" id="{A3EB652E-556B-46E7-96FE-D41FBEBDDF87}"/>
                  </a:ext>
                </a:extLst>
              </p:cNvPr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3272;p56">
                <a:extLst>
                  <a:ext uri="{FF2B5EF4-FFF2-40B4-BE49-F238E27FC236}">
                    <a16:creationId xmlns:a16="http://schemas.microsoft.com/office/drawing/2014/main" id="{9CBC271E-417A-428D-8CD6-40A37EA39AAC}"/>
                  </a:ext>
                </a:extLst>
              </p:cNvPr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3273;p56">
                <a:extLst>
                  <a:ext uri="{FF2B5EF4-FFF2-40B4-BE49-F238E27FC236}">
                    <a16:creationId xmlns:a16="http://schemas.microsoft.com/office/drawing/2014/main" id="{B472E226-8E3A-413F-B2DB-B4B6CAA52463}"/>
                  </a:ext>
                </a:extLst>
              </p:cNvPr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3274;p56">
                <a:extLst>
                  <a:ext uri="{FF2B5EF4-FFF2-40B4-BE49-F238E27FC236}">
                    <a16:creationId xmlns:a16="http://schemas.microsoft.com/office/drawing/2014/main" id="{BFFDFB8B-5979-45EB-B141-B751D08357DC}"/>
                  </a:ext>
                </a:extLst>
              </p:cNvPr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3275;p56">
                <a:extLst>
                  <a:ext uri="{FF2B5EF4-FFF2-40B4-BE49-F238E27FC236}">
                    <a16:creationId xmlns:a16="http://schemas.microsoft.com/office/drawing/2014/main" id="{00ED9BB2-A216-4361-BF22-7362DD732FE9}"/>
                  </a:ext>
                </a:extLst>
              </p:cNvPr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3276;p56">
                <a:extLst>
                  <a:ext uri="{FF2B5EF4-FFF2-40B4-BE49-F238E27FC236}">
                    <a16:creationId xmlns:a16="http://schemas.microsoft.com/office/drawing/2014/main" id="{F7D97482-A1A8-45B1-BA1F-97E1F3216085}"/>
                  </a:ext>
                </a:extLst>
              </p:cNvPr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3277;p56">
                <a:extLst>
                  <a:ext uri="{FF2B5EF4-FFF2-40B4-BE49-F238E27FC236}">
                    <a16:creationId xmlns:a16="http://schemas.microsoft.com/office/drawing/2014/main" id="{CD62F18A-0E12-42C7-8E7F-2A136933C6BB}"/>
                  </a:ext>
                </a:extLst>
              </p:cNvPr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3278;p56">
                <a:extLst>
                  <a:ext uri="{FF2B5EF4-FFF2-40B4-BE49-F238E27FC236}">
                    <a16:creationId xmlns:a16="http://schemas.microsoft.com/office/drawing/2014/main" id="{157E477D-7EE0-4460-98CE-95CD88CC5454}"/>
                  </a:ext>
                </a:extLst>
              </p:cNvPr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3279;p56">
                <a:extLst>
                  <a:ext uri="{FF2B5EF4-FFF2-40B4-BE49-F238E27FC236}">
                    <a16:creationId xmlns:a16="http://schemas.microsoft.com/office/drawing/2014/main" id="{5D10E531-EDDA-4837-9392-B8F511E799BB}"/>
                  </a:ext>
                </a:extLst>
              </p:cNvPr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3280;p56">
                <a:extLst>
                  <a:ext uri="{FF2B5EF4-FFF2-40B4-BE49-F238E27FC236}">
                    <a16:creationId xmlns:a16="http://schemas.microsoft.com/office/drawing/2014/main" id="{C92172F7-C0E5-47AD-991C-80AF476276EF}"/>
                  </a:ext>
                </a:extLst>
              </p:cNvPr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3281;p56">
                <a:extLst>
                  <a:ext uri="{FF2B5EF4-FFF2-40B4-BE49-F238E27FC236}">
                    <a16:creationId xmlns:a16="http://schemas.microsoft.com/office/drawing/2014/main" id="{C458A0EE-BA76-4CA7-9CB1-523040605B49}"/>
                  </a:ext>
                </a:extLst>
              </p:cNvPr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3282;p56">
                <a:extLst>
                  <a:ext uri="{FF2B5EF4-FFF2-40B4-BE49-F238E27FC236}">
                    <a16:creationId xmlns:a16="http://schemas.microsoft.com/office/drawing/2014/main" id="{C642057B-EF4A-477F-BEC1-CF525A2EF732}"/>
                  </a:ext>
                </a:extLst>
              </p:cNvPr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3283;p56">
                <a:extLst>
                  <a:ext uri="{FF2B5EF4-FFF2-40B4-BE49-F238E27FC236}">
                    <a16:creationId xmlns:a16="http://schemas.microsoft.com/office/drawing/2014/main" id="{482428C4-795A-4990-AF04-4D7B57BA1AF3}"/>
                  </a:ext>
                </a:extLst>
              </p:cNvPr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3284;p56">
                <a:extLst>
                  <a:ext uri="{FF2B5EF4-FFF2-40B4-BE49-F238E27FC236}">
                    <a16:creationId xmlns:a16="http://schemas.microsoft.com/office/drawing/2014/main" id="{F73F4A15-0D2F-4160-B9B9-4948BC73C3B2}"/>
                  </a:ext>
                </a:extLst>
              </p:cNvPr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3285;p56">
                <a:extLst>
                  <a:ext uri="{FF2B5EF4-FFF2-40B4-BE49-F238E27FC236}">
                    <a16:creationId xmlns:a16="http://schemas.microsoft.com/office/drawing/2014/main" id="{C7F35BD9-F516-4CD8-A499-5B8FAF763C42}"/>
                  </a:ext>
                </a:extLst>
              </p:cNvPr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3286;p56">
                <a:extLst>
                  <a:ext uri="{FF2B5EF4-FFF2-40B4-BE49-F238E27FC236}">
                    <a16:creationId xmlns:a16="http://schemas.microsoft.com/office/drawing/2014/main" id="{28850F95-DE48-4722-BF53-89864BE073BC}"/>
                  </a:ext>
                </a:extLst>
              </p:cNvPr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3287;p56">
                <a:extLst>
                  <a:ext uri="{FF2B5EF4-FFF2-40B4-BE49-F238E27FC236}">
                    <a16:creationId xmlns:a16="http://schemas.microsoft.com/office/drawing/2014/main" id="{092E5B95-8011-4CB6-985C-440415DDAE06}"/>
                  </a:ext>
                </a:extLst>
              </p:cNvPr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3288;p56">
                <a:extLst>
                  <a:ext uri="{FF2B5EF4-FFF2-40B4-BE49-F238E27FC236}">
                    <a16:creationId xmlns:a16="http://schemas.microsoft.com/office/drawing/2014/main" id="{E9A27085-C040-4ABD-BF09-98A105A03EFE}"/>
                  </a:ext>
                </a:extLst>
              </p:cNvPr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3289;p56">
                <a:extLst>
                  <a:ext uri="{FF2B5EF4-FFF2-40B4-BE49-F238E27FC236}">
                    <a16:creationId xmlns:a16="http://schemas.microsoft.com/office/drawing/2014/main" id="{C7C3C594-B6B1-49F3-90ED-55B731833F88}"/>
                  </a:ext>
                </a:extLst>
              </p:cNvPr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3290;p56">
                <a:extLst>
                  <a:ext uri="{FF2B5EF4-FFF2-40B4-BE49-F238E27FC236}">
                    <a16:creationId xmlns:a16="http://schemas.microsoft.com/office/drawing/2014/main" id="{C3217F71-5D03-4154-99D5-3D34323F8479}"/>
                  </a:ext>
                </a:extLst>
              </p:cNvPr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3291;p56">
                <a:extLst>
                  <a:ext uri="{FF2B5EF4-FFF2-40B4-BE49-F238E27FC236}">
                    <a16:creationId xmlns:a16="http://schemas.microsoft.com/office/drawing/2014/main" id="{B19B93A9-9338-4EF4-9C5B-13CD5D5AD2C4}"/>
                  </a:ext>
                </a:extLst>
              </p:cNvPr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3292;p56">
                <a:extLst>
                  <a:ext uri="{FF2B5EF4-FFF2-40B4-BE49-F238E27FC236}">
                    <a16:creationId xmlns:a16="http://schemas.microsoft.com/office/drawing/2014/main" id="{CC8FFA86-D1E4-40AF-BCB0-4F9A39CF7DB9}"/>
                  </a:ext>
                </a:extLst>
              </p:cNvPr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3293;p56">
                <a:extLst>
                  <a:ext uri="{FF2B5EF4-FFF2-40B4-BE49-F238E27FC236}">
                    <a16:creationId xmlns:a16="http://schemas.microsoft.com/office/drawing/2014/main" id="{5C1E4196-6113-4D78-91FE-090A54630927}"/>
                  </a:ext>
                </a:extLst>
              </p:cNvPr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3294;p56">
                <a:extLst>
                  <a:ext uri="{FF2B5EF4-FFF2-40B4-BE49-F238E27FC236}">
                    <a16:creationId xmlns:a16="http://schemas.microsoft.com/office/drawing/2014/main" id="{BC1538E3-9AC5-400C-860D-D019947DA1E2}"/>
                  </a:ext>
                </a:extLst>
              </p:cNvPr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3295;p56">
                <a:extLst>
                  <a:ext uri="{FF2B5EF4-FFF2-40B4-BE49-F238E27FC236}">
                    <a16:creationId xmlns:a16="http://schemas.microsoft.com/office/drawing/2014/main" id="{7C66A330-DC96-45FB-A71B-7D975EBB7C24}"/>
                  </a:ext>
                </a:extLst>
              </p:cNvPr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3296;p56">
                <a:extLst>
                  <a:ext uri="{FF2B5EF4-FFF2-40B4-BE49-F238E27FC236}">
                    <a16:creationId xmlns:a16="http://schemas.microsoft.com/office/drawing/2014/main" id="{42CE4168-6C5A-4D94-B774-D88169FDDD64}"/>
                  </a:ext>
                </a:extLst>
              </p:cNvPr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3297;p56">
                <a:extLst>
                  <a:ext uri="{FF2B5EF4-FFF2-40B4-BE49-F238E27FC236}">
                    <a16:creationId xmlns:a16="http://schemas.microsoft.com/office/drawing/2014/main" id="{A36D6F4B-6DFE-421A-A0A6-FD29ECA269CD}"/>
                  </a:ext>
                </a:extLst>
              </p:cNvPr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3298;p56">
                <a:extLst>
                  <a:ext uri="{FF2B5EF4-FFF2-40B4-BE49-F238E27FC236}">
                    <a16:creationId xmlns:a16="http://schemas.microsoft.com/office/drawing/2014/main" id="{B6471B86-352A-4AEC-89C3-0CDBE321BECE}"/>
                  </a:ext>
                </a:extLst>
              </p:cNvPr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3299;p56">
                <a:extLst>
                  <a:ext uri="{FF2B5EF4-FFF2-40B4-BE49-F238E27FC236}">
                    <a16:creationId xmlns:a16="http://schemas.microsoft.com/office/drawing/2014/main" id="{C9D751E3-0176-4CCA-AADC-504A5047A93D}"/>
                  </a:ext>
                </a:extLst>
              </p:cNvPr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3300;p56">
                <a:extLst>
                  <a:ext uri="{FF2B5EF4-FFF2-40B4-BE49-F238E27FC236}">
                    <a16:creationId xmlns:a16="http://schemas.microsoft.com/office/drawing/2014/main" id="{4AD14211-A75A-4BCE-895B-311E62AB1D80}"/>
                  </a:ext>
                </a:extLst>
              </p:cNvPr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3301;p56">
                <a:extLst>
                  <a:ext uri="{FF2B5EF4-FFF2-40B4-BE49-F238E27FC236}">
                    <a16:creationId xmlns:a16="http://schemas.microsoft.com/office/drawing/2014/main" id="{A273586D-5F20-4419-B2D9-EC17AD80D30F}"/>
                  </a:ext>
                </a:extLst>
              </p:cNvPr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3302;p56">
                <a:extLst>
                  <a:ext uri="{FF2B5EF4-FFF2-40B4-BE49-F238E27FC236}">
                    <a16:creationId xmlns:a16="http://schemas.microsoft.com/office/drawing/2014/main" id="{D6B1FFC6-9046-4EF6-9B5D-B7D7A050B3B8}"/>
                  </a:ext>
                </a:extLst>
              </p:cNvPr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3303;p56">
                <a:extLst>
                  <a:ext uri="{FF2B5EF4-FFF2-40B4-BE49-F238E27FC236}">
                    <a16:creationId xmlns:a16="http://schemas.microsoft.com/office/drawing/2014/main" id="{AE345C4F-7B03-414C-99E3-A824EBA5F8AE}"/>
                  </a:ext>
                </a:extLst>
              </p:cNvPr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3304;p56">
                <a:extLst>
                  <a:ext uri="{FF2B5EF4-FFF2-40B4-BE49-F238E27FC236}">
                    <a16:creationId xmlns:a16="http://schemas.microsoft.com/office/drawing/2014/main" id="{8F62B49A-5B4A-4924-8DB7-10DC195DF428}"/>
                  </a:ext>
                </a:extLst>
              </p:cNvPr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3305;p56">
                <a:extLst>
                  <a:ext uri="{FF2B5EF4-FFF2-40B4-BE49-F238E27FC236}">
                    <a16:creationId xmlns:a16="http://schemas.microsoft.com/office/drawing/2014/main" id="{82CA3F5A-BC33-41A3-B464-0791D56621DF}"/>
                  </a:ext>
                </a:extLst>
              </p:cNvPr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3306;p56">
                <a:extLst>
                  <a:ext uri="{FF2B5EF4-FFF2-40B4-BE49-F238E27FC236}">
                    <a16:creationId xmlns:a16="http://schemas.microsoft.com/office/drawing/2014/main" id="{94B02E84-2381-4904-B09C-DAA9025FA84D}"/>
                  </a:ext>
                </a:extLst>
              </p:cNvPr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3307;p56">
                <a:extLst>
                  <a:ext uri="{FF2B5EF4-FFF2-40B4-BE49-F238E27FC236}">
                    <a16:creationId xmlns:a16="http://schemas.microsoft.com/office/drawing/2014/main" id="{D34112BE-AB2A-4A47-BC29-1C4D2A37683E}"/>
                  </a:ext>
                </a:extLst>
              </p:cNvPr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3308;p56">
                <a:extLst>
                  <a:ext uri="{FF2B5EF4-FFF2-40B4-BE49-F238E27FC236}">
                    <a16:creationId xmlns:a16="http://schemas.microsoft.com/office/drawing/2014/main" id="{F3D42280-0A00-4B68-923B-C059691B283D}"/>
                  </a:ext>
                </a:extLst>
              </p:cNvPr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3309;p56">
                <a:extLst>
                  <a:ext uri="{FF2B5EF4-FFF2-40B4-BE49-F238E27FC236}">
                    <a16:creationId xmlns:a16="http://schemas.microsoft.com/office/drawing/2014/main" id="{1A13885A-ADFA-4E3D-BB3C-005EB2E41D86}"/>
                  </a:ext>
                </a:extLst>
              </p:cNvPr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3310;p56">
                <a:extLst>
                  <a:ext uri="{FF2B5EF4-FFF2-40B4-BE49-F238E27FC236}">
                    <a16:creationId xmlns:a16="http://schemas.microsoft.com/office/drawing/2014/main" id="{8F501187-D3CF-4D41-8115-EF09CE1496F0}"/>
                  </a:ext>
                </a:extLst>
              </p:cNvPr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3311;p56">
                <a:extLst>
                  <a:ext uri="{FF2B5EF4-FFF2-40B4-BE49-F238E27FC236}">
                    <a16:creationId xmlns:a16="http://schemas.microsoft.com/office/drawing/2014/main" id="{62FD9043-2EEC-427F-9478-3A5A1EFD7222}"/>
                  </a:ext>
                </a:extLst>
              </p:cNvPr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3312;p56">
                <a:extLst>
                  <a:ext uri="{FF2B5EF4-FFF2-40B4-BE49-F238E27FC236}">
                    <a16:creationId xmlns:a16="http://schemas.microsoft.com/office/drawing/2014/main" id="{81CF22C4-4139-4F72-9B3C-CBC501EA62B7}"/>
                  </a:ext>
                </a:extLst>
              </p:cNvPr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3313;p56">
                <a:extLst>
                  <a:ext uri="{FF2B5EF4-FFF2-40B4-BE49-F238E27FC236}">
                    <a16:creationId xmlns:a16="http://schemas.microsoft.com/office/drawing/2014/main" id="{F3981D8A-3632-4ADB-B92F-A71B6CC741A3}"/>
                  </a:ext>
                </a:extLst>
              </p:cNvPr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3314;p56">
                <a:extLst>
                  <a:ext uri="{FF2B5EF4-FFF2-40B4-BE49-F238E27FC236}">
                    <a16:creationId xmlns:a16="http://schemas.microsoft.com/office/drawing/2014/main" id="{0248BCEA-8119-416C-9EA6-F8C2E7117F16}"/>
                  </a:ext>
                </a:extLst>
              </p:cNvPr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3315;p56">
                <a:extLst>
                  <a:ext uri="{FF2B5EF4-FFF2-40B4-BE49-F238E27FC236}">
                    <a16:creationId xmlns:a16="http://schemas.microsoft.com/office/drawing/2014/main" id="{62E8C255-830D-4ACA-9F4D-D04F64867C30}"/>
                  </a:ext>
                </a:extLst>
              </p:cNvPr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3316;p56">
                <a:extLst>
                  <a:ext uri="{FF2B5EF4-FFF2-40B4-BE49-F238E27FC236}">
                    <a16:creationId xmlns:a16="http://schemas.microsoft.com/office/drawing/2014/main" id="{EA75D05E-D2DD-418D-B303-97D05A742671}"/>
                  </a:ext>
                </a:extLst>
              </p:cNvPr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3317;p56">
                <a:extLst>
                  <a:ext uri="{FF2B5EF4-FFF2-40B4-BE49-F238E27FC236}">
                    <a16:creationId xmlns:a16="http://schemas.microsoft.com/office/drawing/2014/main" id="{A5E3BB72-DFC8-4E08-AE92-CB971F5164E1}"/>
                  </a:ext>
                </a:extLst>
              </p:cNvPr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3318;p56">
                <a:extLst>
                  <a:ext uri="{FF2B5EF4-FFF2-40B4-BE49-F238E27FC236}">
                    <a16:creationId xmlns:a16="http://schemas.microsoft.com/office/drawing/2014/main" id="{9258E1FD-E476-42F1-9A50-3119CA509D81}"/>
                  </a:ext>
                </a:extLst>
              </p:cNvPr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3319;p56">
                <a:extLst>
                  <a:ext uri="{FF2B5EF4-FFF2-40B4-BE49-F238E27FC236}">
                    <a16:creationId xmlns:a16="http://schemas.microsoft.com/office/drawing/2014/main" id="{B16682F4-3C5A-43F3-B589-C540AA9B226F}"/>
                  </a:ext>
                </a:extLst>
              </p:cNvPr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3320;p56">
                <a:extLst>
                  <a:ext uri="{FF2B5EF4-FFF2-40B4-BE49-F238E27FC236}">
                    <a16:creationId xmlns:a16="http://schemas.microsoft.com/office/drawing/2014/main" id="{127B6D4E-ED44-45E2-A9C8-9DF3C5FF2C29}"/>
                  </a:ext>
                </a:extLst>
              </p:cNvPr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3321;p56">
                <a:extLst>
                  <a:ext uri="{FF2B5EF4-FFF2-40B4-BE49-F238E27FC236}">
                    <a16:creationId xmlns:a16="http://schemas.microsoft.com/office/drawing/2014/main" id="{C6EFE853-DEA8-4AC8-9431-11A83C39D4FE}"/>
                  </a:ext>
                </a:extLst>
              </p:cNvPr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3322;p56">
                <a:extLst>
                  <a:ext uri="{FF2B5EF4-FFF2-40B4-BE49-F238E27FC236}">
                    <a16:creationId xmlns:a16="http://schemas.microsoft.com/office/drawing/2014/main" id="{CCD1D8C9-A2DF-4D77-B3FD-A54C5E671370}"/>
                  </a:ext>
                </a:extLst>
              </p:cNvPr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3323;p56">
                <a:extLst>
                  <a:ext uri="{FF2B5EF4-FFF2-40B4-BE49-F238E27FC236}">
                    <a16:creationId xmlns:a16="http://schemas.microsoft.com/office/drawing/2014/main" id="{D28AEF86-421A-45D5-AD97-60FBB359F3A3}"/>
                  </a:ext>
                </a:extLst>
              </p:cNvPr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3324;p56">
                <a:extLst>
                  <a:ext uri="{FF2B5EF4-FFF2-40B4-BE49-F238E27FC236}">
                    <a16:creationId xmlns:a16="http://schemas.microsoft.com/office/drawing/2014/main" id="{F815A1DD-6837-43BB-A8D6-00CC60D57578}"/>
                  </a:ext>
                </a:extLst>
              </p:cNvPr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3325;p56">
                <a:extLst>
                  <a:ext uri="{FF2B5EF4-FFF2-40B4-BE49-F238E27FC236}">
                    <a16:creationId xmlns:a16="http://schemas.microsoft.com/office/drawing/2014/main" id="{1BF325AC-A5BD-42F5-8AC8-13EFB097B63A}"/>
                  </a:ext>
                </a:extLst>
              </p:cNvPr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3326;p56">
                <a:extLst>
                  <a:ext uri="{FF2B5EF4-FFF2-40B4-BE49-F238E27FC236}">
                    <a16:creationId xmlns:a16="http://schemas.microsoft.com/office/drawing/2014/main" id="{34196399-2D18-494D-AA99-BB4D4DC9036B}"/>
                  </a:ext>
                </a:extLst>
              </p:cNvPr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3327;p56">
                <a:extLst>
                  <a:ext uri="{FF2B5EF4-FFF2-40B4-BE49-F238E27FC236}">
                    <a16:creationId xmlns:a16="http://schemas.microsoft.com/office/drawing/2014/main" id="{56A73DE5-16AB-441A-B157-7593B32A14DD}"/>
                  </a:ext>
                </a:extLst>
              </p:cNvPr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3328;p56">
                <a:extLst>
                  <a:ext uri="{FF2B5EF4-FFF2-40B4-BE49-F238E27FC236}">
                    <a16:creationId xmlns:a16="http://schemas.microsoft.com/office/drawing/2014/main" id="{2C90B74D-7756-424B-8DEB-E8D94D88F7F3}"/>
                  </a:ext>
                </a:extLst>
              </p:cNvPr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3329;p56">
                <a:extLst>
                  <a:ext uri="{FF2B5EF4-FFF2-40B4-BE49-F238E27FC236}">
                    <a16:creationId xmlns:a16="http://schemas.microsoft.com/office/drawing/2014/main" id="{8B601AA0-A161-4052-A900-55D4BB0B4722}"/>
                  </a:ext>
                </a:extLst>
              </p:cNvPr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3330;p56">
                <a:extLst>
                  <a:ext uri="{FF2B5EF4-FFF2-40B4-BE49-F238E27FC236}">
                    <a16:creationId xmlns:a16="http://schemas.microsoft.com/office/drawing/2014/main" id="{D8AA5F8C-EE52-4131-B28D-9778DA8F43A8}"/>
                  </a:ext>
                </a:extLst>
              </p:cNvPr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3331;p56">
                <a:extLst>
                  <a:ext uri="{FF2B5EF4-FFF2-40B4-BE49-F238E27FC236}">
                    <a16:creationId xmlns:a16="http://schemas.microsoft.com/office/drawing/2014/main" id="{D126A0AB-B2F6-44BE-87DD-DA949DEB12FE}"/>
                  </a:ext>
                </a:extLst>
              </p:cNvPr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3332;p56">
                <a:extLst>
                  <a:ext uri="{FF2B5EF4-FFF2-40B4-BE49-F238E27FC236}">
                    <a16:creationId xmlns:a16="http://schemas.microsoft.com/office/drawing/2014/main" id="{C4ABAA06-E589-4261-8EBB-F172F3D905B1}"/>
                  </a:ext>
                </a:extLst>
              </p:cNvPr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3333;p56">
                <a:extLst>
                  <a:ext uri="{FF2B5EF4-FFF2-40B4-BE49-F238E27FC236}">
                    <a16:creationId xmlns:a16="http://schemas.microsoft.com/office/drawing/2014/main" id="{EDF86050-EC32-4A9B-BD12-433D2107825E}"/>
                  </a:ext>
                </a:extLst>
              </p:cNvPr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3334;p56">
                <a:extLst>
                  <a:ext uri="{FF2B5EF4-FFF2-40B4-BE49-F238E27FC236}">
                    <a16:creationId xmlns:a16="http://schemas.microsoft.com/office/drawing/2014/main" id="{E81326C6-650A-4923-9FD6-24A1964E513C}"/>
                  </a:ext>
                </a:extLst>
              </p:cNvPr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3335;p56">
                <a:extLst>
                  <a:ext uri="{FF2B5EF4-FFF2-40B4-BE49-F238E27FC236}">
                    <a16:creationId xmlns:a16="http://schemas.microsoft.com/office/drawing/2014/main" id="{928B8990-11AB-46C7-85C9-62CF9D9E50A9}"/>
                  </a:ext>
                </a:extLst>
              </p:cNvPr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3336;p56">
                <a:extLst>
                  <a:ext uri="{FF2B5EF4-FFF2-40B4-BE49-F238E27FC236}">
                    <a16:creationId xmlns:a16="http://schemas.microsoft.com/office/drawing/2014/main" id="{CF3F3BD5-5D65-421B-909A-0CA7494FDC27}"/>
                  </a:ext>
                </a:extLst>
              </p:cNvPr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3337;p56">
                <a:extLst>
                  <a:ext uri="{FF2B5EF4-FFF2-40B4-BE49-F238E27FC236}">
                    <a16:creationId xmlns:a16="http://schemas.microsoft.com/office/drawing/2014/main" id="{4A5E1FE2-38C5-400A-9E95-B385F3155BB6}"/>
                  </a:ext>
                </a:extLst>
              </p:cNvPr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3338;p56">
                <a:extLst>
                  <a:ext uri="{FF2B5EF4-FFF2-40B4-BE49-F238E27FC236}">
                    <a16:creationId xmlns:a16="http://schemas.microsoft.com/office/drawing/2014/main" id="{95DDD7FD-F8B0-4CCF-A27F-E852B6304B38}"/>
                  </a:ext>
                </a:extLst>
              </p:cNvPr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3339;p56">
                <a:extLst>
                  <a:ext uri="{FF2B5EF4-FFF2-40B4-BE49-F238E27FC236}">
                    <a16:creationId xmlns:a16="http://schemas.microsoft.com/office/drawing/2014/main" id="{75A62066-0BA3-4970-AEFE-BFA0B70D9AA9}"/>
                  </a:ext>
                </a:extLst>
              </p:cNvPr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3340;p56">
                <a:extLst>
                  <a:ext uri="{FF2B5EF4-FFF2-40B4-BE49-F238E27FC236}">
                    <a16:creationId xmlns:a16="http://schemas.microsoft.com/office/drawing/2014/main" id="{487DCE7E-BC59-4AD2-A5BF-3E1EB040E6DE}"/>
                  </a:ext>
                </a:extLst>
              </p:cNvPr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3341;p56">
                <a:extLst>
                  <a:ext uri="{FF2B5EF4-FFF2-40B4-BE49-F238E27FC236}">
                    <a16:creationId xmlns:a16="http://schemas.microsoft.com/office/drawing/2014/main" id="{1A9B7E85-66CC-4739-A5A2-F5F69B7B8F57}"/>
                  </a:ext>
                </a:extLst>
              </p:cNvPr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3342;p56">
                <a:extLst>
                  <a:ext uri="{FF2B5EF4-FFF2-40B4-BE49-F238E27FC236}">
                    <a16:creationId xmlns:a16="http://schemas.microsoft.com/office/drawing/2014/main" id="{5A171B05-002E-4F3F-9C11-23EF13DCE2BA}"/>
                  </a:ext>
                </a:extLst>
              </p:cNvPr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3343;p56">
                <a:extLst>
                  <a:ext uri="{FF2B5EF4-FFF2-40B4-BE49-F238E27FC236}">
                    <a16:creationId xmlns:a16="http://schemas.microsoft.com/office/drawing/2014/main" id="{29EF9739-E2B3-48CE-A598-8A07A113B1C3}"/>
                  </a:ext>
                </a:extLst>
              </p:cNvPr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3344;p56">
                <a:extLst>
                  <a:ext uri="{FF2B5EF4-FFF2-40B4-BE49-F238E27FC236}">
                    <a16:creationId xmlns:a16="http://schemas.microsoft.com/office/drawing/2014/main" id="{7A0FE399-1993-4A07-A20F-F7799B1D0A94}"/>
                  </a:ext>
                </a:extLst>
              </p:cNvPr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3345;p56">
                <a:extLst>
                  <a:ext uri="{FF2B5EF4-FFF2-40B4-BE49-F238E27FC236}">
                    <a16:creationId xmlns:a16="http://schemas.microsoft.com/office/drawing/2014/main" id="{8E899B84-7588-42BF-A88A-3CB1775BEBC3}"/>
                  </a:ext>
                </a:extLst>
              </p:cNvPr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3346;p56">
                <a:extLst>
                  <a:ext uri="{FF2B5EF4-FFF2-40B4-BE49-F238E27FC236}">
                    <a16:creationId xmlns:a16="http://schemas.microsoft.com/office/drawing/2014/main" id="{77CB5A74-AAFF-4192-A4E9-8300A4314999}"/>
                  </a:ext>
                </a:extLst>
              </p:cNvPr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3347;p56">
                <a:extLst>
                  <a:ext uri="{FF2B5EF4-FFF2-40B4-BE49-F238E27FC236}">
                    <a16:creationId xmlns:a16="http://schemas.microsoft.com/office/drawing/2014/main" id="{CE869342-D2C2-4173-B712-A928816D7BA4}"/>
                  </a:ext>
                </a:extLst>
              </p:cNvPr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3348;p56">
                <a:extLst>
                  <a:ext uri="{FF2B5EF4-FFF2-40B4-BE49-F238E27FC236}">
                    <a16:creationId xmlns:a16="http://schemas.microsoft.com/office/drawing/2014/main" id="{EBADAAD0-BD34-470D-87B6-02FC60AC258B}"/>
                  </a:ext>
                </a:extLst>
              </p:cNvPr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3349;p56">
                <a:extLst>
                  <a:ext uri="{FF2B5EF4-FFF2-40B4-BE49-F238E27FC236}">
                    <a16:creationId xmlns:a16="http://schemas.microsoft.com/office/drawing/2014/main" id="{5905D3B7-2183-478B-ABDA-FB46C4DFA834}"/>
                  </a:ext>
                </a:extLst>
              </p:cNvPr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3350;p56">
                <a:extLst>
                  <a:ext uri="{FF2B5EF4-FFF2-40B4-BE49-F238E27FC236}">
                    <a16:creationId xmlns:a16="http://schemas.microsoft.com/office/drawing/2014/main" id="{4F89770E-381A-40A9-9543-83C762A245F8}"/>
                  </a:ext>
                </a:extLst>
              </p:cNvPr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3351;p56">
                <a:extLst>
                  <a:ext uri="{FF2B5EF4-FFF2-40B4-BE49-F238E27FC236}">
                    <a16:creationId xmlns:a16="http://schemas.microsoft.com/office/drawing/2014/main" id="{E8CBB9BE-0C13-40DC-B2AD-97D277682CB6}"/>
                  </a:ext>
                </a:extLst>
              </p:cNvPr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3352;p56">
                <a:extLst>
                  <a:ext uri="{FF2B5EF4-FFF2-40B4-BE49-F238E27FC236}">
                    <a16:creationId xmlns:a16="http://schemas.microsoft.com/office/drawing/2014/main" id="{C4F143A5-EB89-4926-B15A-8393BFD03B8D}"/>
                  </a:ext>
                </a:extLst>
              </p:cNvPr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3353;p56">
                <a:extLst>
                  <a:ext uri="{FF2B5EF4-FFF2-40B4-BE49-F238E27FC236}">
                    <a16:creationId xmlns:a16="http://schemas.microsoft.com/office/drawing/2014/main" id="{23AEE07C-9E51-4632-BC70-047B44C6E683}"/>
                  </a:ext>
                </a:extLst>
              </p:cNvPr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3354;p56">
                <a:extLst>
                  <a:ext uri="{FF2B5EF4-FFF2-40B4-BE49-F238E27FC236}">
                    <a16:creationId xmlns:a16="http://schemas.microsoft.com/office/drawing/2014/main" id="{A622398F-F07E-430D-90DA-D2847DAA571E}"/>
                  </a:ext>
                </a:extLst>
              </p:cNvPr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3355;p56">
                <a:extLst>
                  <a:ext uri="{FF2B5EF4-FFF2-40B4-BE49-F238E27FC236}">
                    <a16:creationId xmlns:a16="http://schemas.microsoft.com/office/drawing/2014/main" id="{3A8F40DC-1456-4E5B-8A15-3FFD325A84EF}"/>
                  </a:ext>
                </a:extLst>
              </p:cNvPr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3356;p56">
                <a:extLst>
                  <a:ext uri="{FF2B5EF4-FFF2-40B4-BE49-F238E27FC236}">
                    <a16:creationId xmlns:a16="http://schemas.microsoft.com/office/drawing/2014/main" id="{1551DC65-7E4D-4239-AC60-E69BA930CB34}"/>
                  </a:ext>
                </a:extLst>
              </p:cNvPr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3357;p56">
                <a:extLst>
                  <a:ext uri="{FF2B5EF4-FFF2-40B4-BE49-F238E27FC236}">
                    <a16:creationId xmlns:a16="http://schemas.microsoft.com/office/drawing/2014/main" id="{868BA810-ECF0-4A08-9D0F-172DFBF68A8E}"/>
                  </a:ext>
                </a:extLst>
              </p:cNvPr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3358;p56">
                <a:extLst>
                  <a:ext uri="{FF2B5EF4-FFF2-40B4-BE49-F238E27FC236}">
                    <a16:creationId xmlns:a16="http://schemas.microsoft.com/office/drawing/2014/main" id="{81C64F15-59D6-4C32-9689-B3B142413C6B}"/>
                  </a:ext>
                </a:extLst>
              </p:cNvPr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3359;p56">
                <a:extLst>
                  <a:ext uri="{FF2B5EF4-FFF2-40B4-BE49-F238E27FC236}">
                    <a16:creationId xmlns:a16="http://schemas.microsoft.com/office/drawing/2014/main" id="{2CFFDECE-DB56-44D9-83C1-047240B54B2E}"/>
                  </a:ext>
                </a:extLst>
              </p:cNvPr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3360;p56">
                <a:extLst>
                  <a:ext uri="{FF2B5EF4-FFF2-40B4-BE49-F238E27FC236}">
                    <a16:creationId xmlns:a16="http://schemas.microsoft.com/office/drawing/2014/main" id="{31CE1AA8-B4F6-44FB-B9F0-97A74BA61783}"/>
                  </a:ext>
                </a:extLst>
              </p:cNvPr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3361;p56">
                <a:extLst>
                  <a:ext uri="{FF2B5EF4-FFF2-40B4-BE49-F238E27FC236}">
                    <a16:creationId xmlns:a16="http://schemas.microsoft.com/office/drawing/2014/main" id="{8B0C7C40-093E-4B58-BE6B-82C1B1DDDCBE}"/>
                  </a:ext>
                </a:extLst>
              </p:cNvPr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3362;p56">
                <a:extLst>
                  <a:ext uri="{FF2B5EF4-FFF2-40B4-BE49-F238E27FC236}">
                    <a16:creationId xmlns:a16="http://schemas.microsoft.com/office/drawing/2014/main" id="{59BFBA86-AF2B-4D0C-B941-1CA9CCF7F08D}"/>
                  </a:ext>
                </a:extLst>
              </p:cNvPr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3363;p56">
                <a:extLst>
                  <a:ext uri="{FF2B5EF4-FFF2-40B4-BE49-F238E27FC236}">
                    <a16:creationId xmlns:a16="http://schemas.microsoft.com/office/drawing/2014/main" id="{B5EABBBC-C1C6-4C68-9E4A-370446F3317C}"/>
                  </a:ext>
                </a:extLst>
              </p:cNvPr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3364;p56">
                <a:extLst>
                  <a:ext uri="{FF2B5EF4-FFF2-40B4-BE49-F238E27FC236}">
                    <a16:creationId xmlns:a16="http://schemas.microsoft.com/office/drawing/2014/main" id="{86A18B67-931B-4B01-A0DE-0A38A285B703}"/>
                  </a:ext>
                </a:extLst>
              </p:cNvPr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3365;p56">
                <a:extLst>
                  <a:ext uri="{FF2B5EF4-FFF2-40B4-BE49-F238E27FC236}">
                    <a16:creationId xmlns:a16="http://schemas.microsoft.com/office/drawing/2014/main" id="{438294FE-8446-4211-8EFD-7CE8BB84D0B2}"/>
                  </a:ext>
                </a:extLst>
              </p:cNvPr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3366;p56">
                <a:extLst>
                  <a:ext uri="{FF2B5EF4-FFF2-40B4-BE49-F238E27FC236}">
                    <a16:creationId xmlns:a16="http://schemas.microsoft.com/office/drawing/2014/main" id="{05E46EBB-D91B-4D3E-B987-1441EA542008}"/>
                  </a:ext>
                </a:extLst>
              </p:cNvPr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3367;p56">
                <a:extLst>
                  <a:ext uri="{FF2B5EF4-FFF2-40B4-BE49-F238E27FC236}">
                    <a16:creationId xmlns:a16="http://schemas.microsoft.com/office/drawing/2014/main" id="{76C86006-DD55-4C83-8DA5-E05A24E0104A}"/>
                  </a:ext>
                </a:extLst>
              </p:cNvPr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3368;p56">
                <a:extLst>
                  <a:ext uri="{FF2B5EF4-FFF2-40B4-BE49-F238E27FC236}">
                    <a16:creationId xmlns:a16="http://schemas.microsoft.com/office/drawing/2014/main" id="{9EA00A10-7B26-4DEF-AF15-805E0366E3B0}"/>
                  </a:ext>
                </a:extLst>
              </p:cNvPr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3369;p56">
                <a:extLst>
                  <a:ext uri="{FF2B5EF4-FFF2-40B4-BE49-F238E27FC236}">
                    <a16:creationId xmlns:a16="http://schemas.microsoft.com/office/drawing/2014/main" id="{E43220AB-24F4-47B4-ACD2-5049A42BB278}"/>
                  </a:ext>
                </a:extLst>
              </p:cNvPr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3370;p56">
                <a:extLst>
                  <a:ext uri="{FF2B5EF4-FFF2-40B4-BE49-F238E27FC236}">
                    <a16:creationId xmlns:a16="http://schemas.microsoft.com/office/drawing/2014/main" id="{C8C8FC64-6811-4686-9C69-D8CC4A7078C9}"/>
                  </a:ext>
                </a:extLst>
              </p:cNvPr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3371;p56">
                <a:extLst>
                  <a:ext uri="{FF2B5EF4-FFF2-40B4-BE49-F238E27FC236}">
                    <a16:creationId xmlns:a16="http://schemas.microsoft.com/office/drawing/2014/main" id="{C5934B5C-904A-4358-8DE0-86D33BFD9A4C}"/>
                  </a:ext>
                </a:extLst>
              </p:cNvPr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3372;p56">
                <a:extLst>
                  <a:ext uri="{FF2B5EF4-FFF2-40B4-BE49-F238E27FC236}">
                    <a16:creationId xmlns:a16="http://schemas.microsoft.com/office/drawing/2014/main" id="{D4317A72-E007-4B88-ABD8-E72477F3446B}"/>
                  </a:ext>
                </a:extLst>
              </p:cNvPr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3373;p56">
                <a:extLst>
                  <a:ext uri="{FF2B5EF4-FFF2-40B4-BE49-F238E27FC236}">
                    <a16:creationId xmlns:a16="http://schemas.microsoft.com/office/drawing/2014/main" id="{D437AE97-E56F-40ED-8701-BB71B0F2CCD6}"/>
                  </a:ext>
                </a:extLst>
              </p:cNvPr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3374;p56">
                <a:extLst>
                  <a:ext uri="{FF2B5EF4-FFF2-40B4-BE49-F238E27FC236}">
                    <a16:creationId xmlns:a16="http://schemas.microsoft.com/office/drawing/2014/main" id="{24CB487F-3B4A-4FA1-8C2E-D4B56C6597DD}"/>
                  </a:ext>
                </a:extLst>
              </p:cNvPr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3375;p56">
                <a:extLst>
                  <a:ext uri="{FF2B5EF4-FFF2-40B4-BE49-F238E27FC236}">
                    <a16:creationId xmlns:a16="http://schemas.microsoft.com/office/drawing/2014/main" id="{22F768CB-77F4-4DB5-82E7-5A7C20EDF488}"/>
                  </a:ext>
                </a:extLst>
              </p:cNvPr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3376;p56">
                <a:extLst>
                  <a:ext uri="{FF2B5EF4-FFF2-40B4-BE49-F238E27FC236}">
                    <a16:creationId xmlns:a16="http://schemas.microsoft.com/office/drawing/2014/main" id="{7522568A-7E98-4086-B9B6-51FC042E93D9}"/>
                  </a:ext>
                </a:extLst>
              </p:cNvPr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2" name="Google Shape;3377;p56">
              <a:extLst>
                <a:ext uri="{FF2B5EF4-FFF2-40B4-BE49-F238E27FC236}">
                  <a16:creationId xmlns:a16="http://schemas.microsoft.com/office/drawing/2014/main" id="{8D91373A-6C2F-4006-93B8-145CE673AFCE}"/>
                </a:ext>
              </a:extLst>
            </p:cNvPr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" name="Google Shape;3378;p56">
              <a:extLst>
                <a:ext uri="{FF2B5EF4-FFF2-40B4-BE49-F238E27FC236}">
                  <a16:creationId xmlns:a16="http://schemas.microsoft.com/office/drawing/2014/main" id="{E9762252-59DD-45A1-BEA6-03EDC3AE4170}"/>
                </a:ext>
              </a:extLst>
            </p:cNvPr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84" name="Google Shape;3379;p56">
                <a:extLst>
                  <a:ext uri="{FF2B5EF4-FFF2-40B4-BE49-F238E27FC236}">
                    <a16:creationId xmlns:a16="http://schemas.microsoft.com/office/drawing/2014/main" id="{5FB4BDEB-539D-435A-BA00-2DBDCBB639AA}"/>
                  </a:ext>
                </a:extLst>
              </p:cNvPr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380;p56">
                <a:extLst>
                  <a:ext uri="{FF2B5EF4-FFF2-40B4-BE49-F238E27FC236}">
                    <a16:creationId xmlns:a16="http://schemas.microsoft.com/office/drawing/2014/main" id="{65A34E20-CBCA-4BC8-B6C6-55169FAE1FA8}"/>
                  </a:ext>
                </a:extLst>
              </p:cNvPr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381;p56">
                <a:extLst>
                  <a:ext uri="{FF2B5EF4-FFF2-40B4-BE49-F238E27FC236}">
                    <a16:creationId xmlns:a16="http://schemas.microsoft.com/office/drawing/2014/main" id="{EEBF70CA-33D3-4CB3-830C-E701E5AD8D58}"/>
                  </a:ext>
                </a:extLst>
              </p:cNvPr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382;p56">
                <a:extLst>
                  <a:ext uri="{FF2B5EF4-FFF2-40B4-BE49-F238E27FC236}">
                    <a16:creationId xmlns:a16="http://schemas.microsoft.com/office/drawing/2014/main" id="{3C44305B-FC18-46FD-BFFD-E7F5BDA9A338}"/>
                  </a:ext>
                </a:extLst>
              </p:cNvPr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383;p56">
                <a:extLst>
                  <a:ext uri="{FF2B5EF4-FFF2-40B4-BE49-F238E27FC236}">
                    <a16:creationId xmlns:a16="http://schemas.microsoft.com/office/drawing/2014/main" id="{AAF43EC4-7827-4CC5-B5F7-C4CA07DEDADF}"/>
                  </a:ext>
                </a:extLst>
              </p:cNvPr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384;p56">
                <a:extLst>
                  <a:ext uri="{FF2B5EF4-FFF2-40B4-BE49-F238E27FC236}">
                    <a16:creationId xmlns:a16="http://schemas.microsoft.com/office/drawing/2014/main" id="{B04E2721-3F20-4270-9F5C-8810A964660F}"/>
                  </a:ext>
                </a:extLst>
              </p:cNvPr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385;p56">
                <a:extLst>
                  <a:ext uri="{FF2B5EF4-FFF2-40B4-BE49-F238E27FC236}">
                    <a16:creationId xmlns:a16="http://schemas.microsoft.com/office/drawing/2014/main" id="{AED7755C-2495-4D60-B219-5C22A493ECAC}"/>
                  </a:ext>
                </a:extLst>
              </p:cNvPr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386;p56">
                <a:extLst>
                  <a:ext uri="{FF2B5EF4-FFF2-40B4-BE49-F238E27FC236}">
                    <a16:creationId xmlns:a16="http://schemas.microsoft.com/office/drawing/2014/main" id="{85504FFB-4C11-4B23-9290-291EE8255008}"/>
                  </a:ext>
                </a:extLst>
              </p:cNvPr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387;p56">
                <a:extLst>
                  <a:ext uri="{FF2B5EF4-FFF2-40B4-BE49-F238E27FC236}">
                    <a16:creationId xmlns:a16="http://schemas.microsoft.com/office/drawing/2014/main" id="{289EA0ED-68E9-41B7-8B5A-B472EDE0E8A5}"/>
                  </a:ext>
                </a:extLst>
              </p:cNvPr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388;p56">
                <a:extLst>
                  <a:ext uri="{FF2B5EF4-FFF2-40B4-BE49-F238E27FC236}">
                    <a16:creationId xmlns:a16="http://schemas.microsoft.com/office/drawing/2014/main" id="{A01C419C-74D0-4BCC-8473-1412EB0250E6}"/>
                  </a:ext>
                </a:extLst>
              </p:cNvPr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389;p56">
                <a:extLst>
                  <a:ext uri="{FF2B5EF4-FFF2-40B4-BE49-F238E27FC236}">
                    <a16:creationId xmlns:a16="http://schemas.microsoft.com/office/drawing/2014/main" id="{A5A0C259-63F1-4074-AE1C-4803B4031116}"/>
                  </a:ext>
                </a:extLst>
              </p:cNvPr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390;p56">
                <a:extLst>
                  <a:ext uri="{FF2B5EF4-FFF2-40B4-BE49-F238E27FC236}">
                    <a16:creationId xmlns:a16="http://schemas.microsoft.com/office/drawing/2014/main" id="{448061F5-B4C4-4EC7-93BC-3D166F9ED648}"/>
                  </a:ext>
                </a:extLst>
              </p:cNvPr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391;p56">
                <a:extLst>
                  <a:ext uri="{FF2B5EF4-FFF2-40B4-BE49-F238E27FC236}">
                    <a16:creationId xmlns:a16="http://schemas.microsoft.com/office/drawing/2014/main" id="{A07FEFAD-2C70-49F8-9F0D-61A015E30B8A}"/>
                  </a:ext>
                </a:extLst>
              </p:cNvPr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392;p56">
                <a:extLst>
                  <a:ext uri="{FF2B5EF4-FFF2-40B4-BE49-F238E27FC236}">
                    <a16:creationId xmlns:a16="http://schemas.microsoft.com/office/drawing/2014/main" id="{D50587AD-7F3A-41CB-B9A9-34AC441E17B7}"/>
                  </a:ext>
                </a:extLst>
              </p:cNvPr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393;p56">
                <a:extLst>
                  <a:ext uri="{FF2B5EF4-FFF2-40B4-BE49-F238E27FC236}">
                    <a16:creationId xmlns:a16="http://schemas.microsoft.com/office/drawing/2014/main" id="{3F3199EF-3DF9-4383-82C1-C55ED9B0AF12}"/>
                  </a:ext>
                </a:extLst>
              </p:cNvPr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394;p56">
                <a:extLst>
                  <a:ext uri="{FF2B5EF4-FFF2-40B4-BE49-F238E27FC236}">
                    <a16:creationId xmlns:a16="http://schemas.microsoft.com/office/drawing/2014/main" id="{E876BAD4-2AA8-4C9B-93C1-AE7708D2E16C}"/>
                  </a:ext>
                </a:extLst>
              </p:cNvPr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3395;p56">
                <a:extLst>
                  <a:ext uri="{FF2B5EF4-FFF2-40B4-BE49-F238E27FC236}">
                    <a16:creationId xmlns:a16="http://schemas.microsoft.com/office/drawing/2014/main" id="{74EC6DC9-128E-4826-8AAD-A7F11C7EA9C3}"/>
                  </a:ext>
                </a:extLst>
              </p:cNvPr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3396;p56">
                <a:extLst>
                  <a:ext uri="{FF2B5EF4-FFF2-40B4-BE49-F238E27FC236}">
                    <a16:creationId xmlns:a16="http://schemas.microsoft.com/office/drawing/2014/main" id="{92719659-3163-48A2-B02C-56454A45E075}"/>
                  </a:ext>
                </a:extLst>
              </p:cNvPr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3397;p56">
                <a:extLst>
                  <a:ext uri="{FF2B5EF4-FFF2-40B4-BE49-F238E27FC236}">
                    <a16:creationId xmlns:a16="http://schemas.microsoft.com/office/drawing/2014/main" id="{D524750D-54BF-4416-BB6B-A8ADEB08A24C}"/>
                  </a:ext>
                </a:extLst>
              </p:cNvPr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3398;p56">
                <a:extLst>
                  <a:ext uri="{FF2B5EF4-FFF2-40B4-BE49-F238E27FC236}">
                    <a16:creationId xmlns:a16="http://schemas.microsoft.com/office/drawing/2014/main" id="{70779051-9F21-40B2-A476-9C4AD16D1618}"/>
                  </a:ext>
                </a:extLst>
              </p:cNvPr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3399;p56">
                <a:extLst>
                  <a:ext uri="{FF2B5EF4-FFF2-40B4-BE49-F238E27FC236}">
                    <a16:creationId xmlns:a16="http://schemas.microsoft.com/office/drawing/2014/main" id="{E4F48B2F-4491-483E-A761-57B8D7F7D660}"/>
                  </a:ext>
                </a:extLst>
              </p:cNvPr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3400;p56">
                <a:extLst>
                  <a:ext uri="{FF2B5EF4-FFF2-40B4-BE49-F238E27FC236}">
                    <a16:creationId xmlns:a16="http://schemas.microsoft.com/office/drawing/2014/main" id="{1A4AAF50-895C-424B-B6AD-98BA80D8C90A}"/>
                  </a:ext>
                </a:extLst>
              </p:cNvPr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3401;p56">
                <a:extLst>
                  <a:ext uri="{FF2B5EF4-FFF2-40B4-BE49-F238E27FC236}">
                    <a16:creationId xmlns:a16="http://schemas.microsoft.com/office/drawing/2014/main" id="{9B035BEC-2820-4D1A-889D-B994CC17046E}"/>
                  </a:ext>
                </a:extLst>
              </p:cNvPr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3402;p56">
                <a:extLst>
                  <a:ext uri="{FF2B5EF4-FFF2-40B4-BE49-F238E27FC236}">
                    <a16:creationId xmlns:a16="http://schemas.microsoft.com/office/drawing/2014/main" id="{A4B9A1B8-85CF-4F07-8061-AC82D8AA0F6B}"/>
                  </a:ext>
                </a:extLst>
              </p:cNvPr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3403;p56">
                <a:extLst>
                  <a:ext uri="{FF2B5EF4-FFF2-40B4-BE49-F238E27FC236}">
                    <a16:creationId xmlns:a16="http://schemas.microsoft.com/office/drawing/2014/main" id="{843DDD5D-D220-45B7-950E-614858F75CEE}"/>
                  </a:ext>
                </a:extLst>
              </p:cNvPr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3404;p56">
                <a:extLst>
                  <a:ext uri="{FF2B5EF4-FFF2-40B4-BE49-F238E27FC236}">
                    <a16:creationId xmlns:a16="http://schemas.microsoft.com/office/drawing/2014/main" id="{83FC24B4-CA88-4A2D-ACB5-C860792B022A}"/>
                  </a:ext>
                </a:extLst>
              </p:cNvPr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3405;p56">
                <a:extLst>
                  <a:ext uri="{FF2B5EF4-FFF2-40B4-BE49-F238E27FC236}">
                    <a16:creationId xmlns:a16="http://schemas.microsoft.com/office/drawing/2014/main" id="{933E84AB-0823-4F6D-8CC8-11D7DE128E6D}"/>
                  </a:ext>
                </a:extLst>
              </p:cNvPr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3406;p56">
                <a:extLst>
                  <a:ext uri="{FF2B5EF4-FFF2-40B4-BE49-F238E27FC236}">
                    <a16:creationId xmlns:a16="http://schemas.microsoft.com/office/drawing/2014/main" id="{B733CE95-A462-4E15-83BE-F44F2D809EFE}"/>
                  </a:ext>
                </a:extLst>
              </p:cNvPr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3407;p56">
                <a:extLst>
                  <a:ext uri="{FF2B5EF4-FFF2-40B4-BE49-F238E27FC236}">
                    <a16:creationId xmlns:a16="http://schemas.microsoft.com/office/drawing/2014/main" id="{7A7B9D78-1AF9-4639-8950-D8A70C3A5147}"/>
                  </a:ext>
                </a:extLst>
              </p:cNvPr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3408;p56">
                <a:extLst>
                  <a:ext uri="{FF2B5EF4-FFF2-40B4-BE49-F238E27FC236}">
                    <a16:creationId xmlns:a16="http://schemas.microsoft.com/office/drawing/2014/main" id="{7682D812-0EF9-40D5-AF53-955F27B8D52C}"/>
                  </a:ext>
                </a:extLst>
              </p:cNvPr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3409;p56">
                <a:extLst>
                  <a:ext uri="{FF2B5EF4-FFF2-40B4-BE49-F238E27FC236}">
                    <a16:creationId xmlns:a16="http://schemas.microsoft.com/office/drawing/2014/main" id="{A0F2F000-F174-488F-9EE8-9CC3B7D6B82E}"/>
                  </a:ext>
                </a:extLst>
              </p:cNvPr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3410;p56">
                <a:extLst>
                  <a:ext uri="{FF2B5EF4-FFF2-40B4-BE49-F238E27FC236}">
                    <a16:creationId xmlns:a16="http://schemas.microsoft.com/office/drawing/2014/main" id="{532B8F85-3F2B-4E84-8A7A-F35EC8770888}"/>
                  </a:ext>
                </a:extLst>
              </p:cNvPr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3411;p56">
                <a:extLst>
                  <a:ext uri="{FF2B5EF4-FFF2-40B4-BE49-F238E27FC236}">
                    <a16:creationId xmlns:a16="http://schemas.microsoft.com/office/drawing/2014/main" id="{E2DE6525-A876-4A91-8D6A-4DE9FCEA78F6}"/>
                  </a:ext>
                </a:extLst>
              </p:cNvPr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3412;p56">
                <a:extLst>
                  <a:ext uri="{FF2B5EF4-FFF2-40B4-BE49-F238E27FC236}">
                    <a16:creationId xmlns:a16="http://schemas.microsoft.com/office/drawing/2014/main" id="{D9656E0B-C7F5-4D71-A159-2D71D769FA01}"/>
                  </a:ext>
                </a:extLst>
              </p:cNvPr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3413;p56">
                <a:extLst>
                  <a:ext uri="{FF2B5EF4-FFF2-40B4-BE49-F238E27FC236}">
                    <a16:creationId xmlns:a16="http://schemas.microsoft.com/office/drawing/2014/main" id="{5C66C9E0-7F63-49F6-B130-F872CEC721E2}"/>
                  </a:ext>
                </a:extLst>
              </p:cNvPr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3414;p56">
                <a:extLst>
                  <a:ext uri="{FF2B5EF4-FFF2-40B4-BE49-F238E27FC236}">
                    <a16:creationId xmlns:a16="http://schemas.microsoft.com/office/drawing/2014/main" id="{DEC45948-10EB-4EF6-9BDF-55F200BA4DDD}"/>
                  </a:ext>
                </a:extLst>
              </p:cNvPr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0158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/>
          </p:nvPr>
        </p:nvSpPr>
        <p:spPr>
          <a:xfrm flipH="1">
            <a:off x="4740165" y="1507096"/>
            <a:ext cx="3584763" cy="7545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REQUISITOS DEL PROGRAMA</a:t>
            </a:r>
            <a:endParaRPr sz="2400" dirty="0"/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2"/>
          </p:nvPr>
        </p:nvSpPr>
        <p:spPr>
          <a:xfrm flipH="1">
            <a:off x="5345629" y="58662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02</a:t>
            </a:r>
            <a:endParaRPr sz="8000" dirty="0"/>
          </a:p>
        </p:txBody>
      </p:sp>
      <p:sp>
        <p:nvSpPr>
          <p:cNvPr id="9" name="Google Shape;184;p32">
            <a:extLst>
              <a:ext uri="{FF2B5EF4-FFF2-40B4-BE49-F238E27FC236}">
                <a16:creationId xmlns:a16="http://schemas.microsoft.com/office/drawing/2014/main" id="{B5E20BF3-C6C8-45CC-80A4-D32D5B4776E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100029" y="2666344"/>
            <a:ext cx="4224900" cy="21293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50000"/>
              </a:lnSpc>
            </a:pPr>
            <a:r>
              <a:rPr lang="es-ES" sz="1400" dirty="0"/>
              <a:t>Procesar información del </a:t>
            </a:r>
            <a:r>
              <a:rPr lang="es-ES" sz="1400" dirty="0" err="1"/>
              <a:t>Dataset</a:t>
            </a:r>
            <a:endParaRPr lang="es-ES" sz="1400" dirty="0"/>
          </a:p>
          <a:p>
            <a:pPr marL="0" lvl="0" indent="0">
              <a:lnSpc>
                <a:spcPct val="150000"/>
              </a:lnSpc>
            </a:pPr>
            <a:r>
              <a:rPr lang="es-ES" sz="1400" dirty="0"/>
              <a:t>Búsqueda de polideportivos con filtros</a:t>
            </a:r>
          </a:p>
          <a:p>
            <a:pPr marL="0" lvl="0" indent="0">
              <a:lnSpc>
                <a:spcPct val="150000"/>
              </a:lnSpc>
            </a:pPr>
            <a:r>
              <a:rPr lang="es-ES" sz="1400" dirty="0"/>
              <a:t>Consultar deportes practicables de un polideportivo</a:t>
            </a:r>
          </a:p>
          <a:p>
            <a:pPr marL="0" lvl="0" indent="0">
              <a:lnSpc>
                <a:spcPct val="150000"/>
              </a:lnSpc>
            </a:pPr>
            <a:r>
              <a:rPr lang="es-ES" sz="1400" dirty="0"/>
              <a:t>Consultar servicio de un polideportivo</a:t>
            </a:r>
            <a:endParaRPr sz="1400" dirty="0"/>
          </a:p>
        </p:txBody>
      </p:sp>
      <p:cxnSp>
        <p:nvCxnSpPr>
          <p:cNvPr id="177" name="Google Shape;177;p31"/>
          <p:cNvCxnSpPr>
            <a:cxnSpLocks/>
          </p:cNvCxnSpPr>
          <p:nvPr/>
        </p:nvCxnSpPr>
        <p:spPr>
          <a:xfrm>
            <a:off x="6453352" y="2389594"/>
            <a:ext cx="269064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/>
          </p:nvPr>
        </p:nvSpPr>
        <p:spPr>
          <a:xfrm flipH="1">
            <a:off x="1147650" y="1218018"/>
            <a:ext cx="3539964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REQUISITOS DEL DATASET</a:t>
            </a:r>
            <a:endParaRPr sz="2400" dirty="0"/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2"/>
          </p:nvPr>
        </p:nvSpPr>
        <p:spPr>
          <a:xfrm flipH="1">
            <a:off x="1147650" y="463518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03</a:t>
            </a:r>
            <a:endParaRPr sz="8000" dirty="0"/>
          </a:p>
        </p:txBody>
      </p:sp>
      <p:cxnSp>
        <p:nvCxnSpPr>
          <p:cNvPr id="177" name="Google Shape;177;p31"/>
          <p:cNvCxnSpPr>
            <a:cxnSpLocks/>
          </p:cNvCxnSpPr>
          <p:nvPr/>
        </p:nvCxnSpPr>
        <p:spPr>
          <a:xfrm>
            <a:off x="0" y="2253457"/>
            <a:ext cx="269064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184;p32">
            <a:extLst>
              <a:ext uri="{FF2B5EF4-FFF2-40B4-BE49-F238E27FC236}">
                <a16:creationId xmlns:a16="http://schemas.microsoft.com/office/drawing/2014/main" id="{B5E20BF3-C6C8-45CC-80A4-D32D5B4776E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47650" y="2571749"/>
            <a:ext cx="4401812" cy="24311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/>
              <a:t>Los datos se encuentran en uno de los dominios de ciudades inteligentes seleccionados: Madrid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/>
              <a:t>Datos disponibles como </a:t>
            </a:r>
            <a:r>
              <a:rPr lang="es-ES" sz="1400" dirty="0" err="1"/>
              <a:t>csv</a:t>
            </a:r>
            <a:endParaRPr lang="es-ES" sz="1400" dirty="0"/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/>
              <a:t>Licencia abierta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/>
              <a:t>Fácil vinculación con entidades genéricas del mundo real</a:t>
            </a:r>
            <a:endParaRPr sz="1400" dirty="0"/>
          </a:p>
        </p:txBody>
      </p:sp>
      <p:pic>
        <p:nvPicPr>
          <p:cNvPr id="6" name="Google Shape;227;p35">
            <a:extLst>
              <a:ext uri="{FF2B5EF4-FFF2-40B4-BE49-F238E27FC236}">
                <a16:creationId xmlns:a16="http://schemas.microsoft.com/office/drawing/2014/main" id="{3BEB8375-F8C9-44D6-9FEA-9C4E7CFD25D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8949"/>
          <a:stretch/>
        </p:blipFill>
        <p:spPr>
          <a:xfrm>
            <a:off x="5549462" y="463518"/>
            <a:ext cx="3182100" cy="32241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5099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/>
          </p:nvPr>
        </p:nvSpPr>
        <p:spPr>
          <a:xfrm>
            <a:off x="2638350" y="1241750"/>
            <a:ext cx="3867300" cy="7540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ANÁLISIS</a:t>
            </a:r>
            <a:endParaRPr sz="2400" dirty="0"/>
          </a:p>
        </p:txBody>
      </p:sp>
      <p:sp>
        <p:nvSpPr>
          <p:cNvPr id="9" name="Google Shape;184;p32">
            <a:extLst>
              <a:ext uri="{FF2B5EF4-FFF2-40B4-BE49-F238E27FC236}">
                <a16:creationId xmlns:a16="http://schemas.microsoft.com/office/drawing/2014/main" id="{B5E20BF3-C6C8-45CC-80A4-D32D5B4776E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50492" y="2408816"/>
            <a:ext cx="6243016" cy="22157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/>
              <a:t>Los datos se encuentran en uno de los dominios de ciudades inteligentes seleccionados: Madrid</a:t>
            </a:r>
          </a:p>
          <a:p>
            <a:pPr marL="171450" lvl="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/>
              <a:t>Datos disponibles como </a:t>
            </a:r>
            <a:r>
              <a:rPr lang="es-ES" sz="1400" dirty="0" err="1"/>
              <a:t>csv</a:t>
            </a:r>
            <a:endParaRPr lang="es-ES" sz="1400" dirty="0"/>
          </a:p>
          <a:p>
            <a:pPr marL="176213" lvl="0" indent="-176213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/>
              <a:t>Licencia abierta: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https://datos.madrid.es/portal/site/egob/menuitem.400a817358ce98c34e937436a8a409a0/?vgnextoid=b4c412b9ace9f310VgnVCM100000171f5a0aRCRD</a:t>
            </a:r>
            <a:endParaRPr lang="es-ES" sz="1500" dirty="0"/>
          </a:p>
          <a:p>
            <a:pPr marL="171450" lvl="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/>
              <a:t>Fácil vinculación con entidades genéricas del mundo real</a:t>
            </a:r>
            <a:endParaRPr sz="1400" dirty="0"/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4294967295"/>
          </p:nvPr>
        </p:nvSpPr>
        <p:spPr>
          <a:xfrm flipH="1">
            <a:off x="3082131" y="290812"/>
            <a:ext cx="2979738" cy="7540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04</a:t>
            </a:r>
            <a:endParaRPr sz="8000" dirty="0"/>
          </a:p>
        </p:txBody>
      </p:sp>
      <p:cxnSp>
        <p:nvCxnSpPr>
          <p:cNvPr id="177" name="Google Shape;177;p31"/>
          <p:cNvCxnSpPr>
            <a:cxnSpLocks/>
          </p:cNvCxnSpPr>
          <p:nvPr/>
        </p:nvCxnSpPr>
        <p:spPr>
          <a:xfrm>
            <a:off x="2638350" y="2116823"/>
            <a:ext cx="382576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20439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/>
          <p:nvPr/>
        </p:nvSpPr>
        <p:spPr>
          <a:xfrm>
            <a:off x="283656" y="2844975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3"/>
          <p:cNvSpPr txBox="1"/>
          <p:nvPr/>
        </p:nvSpPr>
        <p:spPr>
          <a:xfrm>
            <a:off x="329394" y="3121725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EQUIPMENTO</a:t>
            </a:r>
            <a:endParaRPr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4" name="Google Shape;194;p33"/>
          <p:cNvSpPr/>
          <p:nvPr/>
        </p:nvSpPr>
        <p:spPr>
          <a:xfrm>
            <a:off x="4669594" y="2844975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3"/>
          <p:cNvSpPr txBox="1"/>
          <p:nvPr/>
        </p:nvSpPr>
        <p:spPr>
          <a:xfrm>
            <a:off x="4697344" y="3125042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TRANSPORTE</a:t>
            </a:r>
            <a:endParaRPr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cxnSp>
        <p:nvCxnSpPr>
          <p:cNvPr id="198" name="Google Shape;198;p33"/>
          <p:cNvCxnSpPr>
            <a:cxnSpLocks/>
          </p:cNvCxnSpPr>
          <p:nvPr/>
        </p:nvCxnSpPr>
        <p:spPr>
          <a:xfrm rot="-5400000" flipH="1">
            <a:off x="3020074" y="1485925"/>
            <a:ext cx="3609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9" name="Google Shape;199;p33"/>
          <p:cNvSpPr/>
          <p:nvPr/>
        </p:nvSpPr>
        <p:spPr>
          <a:xfrm>
            <a:off x="1702694" y="1743750"/>
            <a:ext cx="3055500" cy="8337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3"/>
          <p:cNvSpPr/>
          <p:nvPr/>
        </p:nvSpPr>
        <p:spPr>
          <a:xfrm>
            <a:off x="2457494" y="282525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" name="Google Shape;201;p33"/>
          <p:cNvCxnSpPr>
            <a:cxnSpLocks/>
          </p:cNvCxnSpPr>
          <p:nvPr/>
        </p:nvCxnSpPr>
        <p:spPr>
          <a:xfrm rot="5400000">
            <a:off x="1031544" y="2173875"/>
            <a:ext cx="611100" cy="584700"/>
          </a:xfrm>
          <a:prstGeom prst="bentConnector3">
            <a:avLst>
              <a:gd name="adj1" fmla="val -6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33"/>
          <p:cNvCxnSpPr>
            <a:cxnSpLocks/>
          </p:cNvCxnSpPr>
          <p:nvPr/>
        </p:nvCxnSpPr>
        <p:spPr>
          <a:xfrm>
            <a:off x="4834894" y="2211675"/>
            <a:ext cx="577800" cy="560100"/>
          </a:xfrm>
          <a:prstGeom prst="bentConnector3">
            <a:avLst>
              <a:gd name="adj1" fmla="val 9974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7" name="Google Shape;207;p33"/>
          <p:cNvSpPr txBox="1"/>
          <p:nvPr/>
        </p:nvSpPr>
        <p:spPr>
          <a:xfrm>
            <a:off x="2486238" y="1964250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SPORT</a:t>
            </a:r>
            <a:endParaRPr b="1" dirty="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09" name="Google Shape;209;p33"/>
          <p:cNvSpPr txBox="1"/>
          <p:nvPr/>
        </p:nvSpPr>
        <p:spPr>
          <a:xfrm>
            <a:off x="2479761" y="523725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APP</a:t>
            </a:r>
            <a:endParaRPr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0" name="Google Shape;176;p31">
            <a:extLst>
              <a:ext uri="{FF2B5EF4-FFF2-40B4-BE49-F238E27FC236}">
                <a16:creationId xmlns:a16="http://schemas.microsoft.com/office/drawing/2014/main" id="{568DABDC-2641-4315-89FF-7ACBCEFA95CC}"/>
              </a:ext>
            </a:extLst>
          </p:cNvPr>
          <p:cNvSpPr txBox="1">
            <a:spLocks/>
          </p:cNvSpPr>
          <p:nvPr/>
        </p:nvSpPr>
        <p:spPr>
          <a:xfrm flipH="1">
            <a:off x="6922415" y="221102"/>
            <a:ext cx="1486200" cy="754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r"/>
            <a:r>
              <a:rPr lang="en" sz="8000" dirty="0"/>
              <a:t>05</a:t>
            </a:r>
          </a:p>
        </p:txBody>
      </p:sp>
      <p:sp>
        <p:nvSpPr>
          <p:cNvPr id="24" name="Google Shape;175;p31">
            <a:extLst>
              <a:ext uri="{FF2B5EF4-FFF2-40B4-BE49-F238E27FC236}">
                <a16:creationId xmlns:a16="http://schemas.microsoft.com/office/drawing/2014/main" id="{FF343D63-4B66-49D3-84F4-14BF0BE5F40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675512" y="1167378"/>
            <a:ext cx="2725854" cy="7540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LINKED DATA</a:t>
            </a:r>
            <a:endParaRPr sz="2400" dirty="0"/>
          </a:p>
        </p:txBody>
      </p:sp>
      <p:cxnSp>
        <p:nvCxnSpPr>
          <p:cNvPr id="25" name="Google Shape;177;p31">
            <a:extLst>
              <a:ext uri="{FF2B5EF4-FFF2-40B4-BE49-F238E27FC236}">
                <a16:creationId xmlns:a16="http://schemas.microsoft.com/office/drawing/2014/main" id="{3BE5B8AD-600D-4680-B530-C87BE034276F}"/>
              </a:ext>
            </a:extLst>
          </p:cNvPr>
          <p:cNvCxnSpPr>
            <a:cxnSpLocks/>
          </p:cNvCxnSpPr>
          <p:nvPr/>
        </p:nvCxnSpPr>
        <p:spPr>
          <a:xfrm>
            <a:off x="8560806" y="0"/>
            <a:ext cx="0" cy="166667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198;p33">
            <a:extLst>
              <a:ext uri="{FF2B5EF4-FFF2-40B4-BE49-F238E27FC236}">
                <a16:creationId xmlns:a16="http://schemas.microsoft.com/office/drawing/2014/main" id="{6F955F90-187B-4AEB-842B-23AE85FC0BA7}"/>
              </a:ext>
            </a:extLst>
          </p:cNvPr>
          <p:cNvCxnSpPr>
            <a:cxnSpLocks/>
          </p:cNvCxnSpPr>
          <p:nvPr/>
        </p:nvCxnSpPr>
        <p:spPr>
          <a:xfrm rot="5400000">
            <a:off x="2300678" y="3237375"/>
            <a:ext cx="1120300" cy="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Google Shape;191;p33">
            <a:extLst>
              <a:ext uri="{FF2B5EF4-FFF2-40B4-BE49-F238E27FC236}">
                <a16:creationId xmlns:a16="http://schemas.microsoft.com/office/drawing/2014/main" id="{54598BEB-A38E-49DA-83CF-F525EAC12B70}"/>
              </a:ext>
            </a:extLst>
          </p:cNvPr>
          <p:cNvSpPr/>
          <p:nvPr/>
        </p:nvSpPr>
        <p:spPr>
          <a:xfrm>
            <a:off x="2117728" y="3914775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192;p33">
            <a:extLst>
              <a:ext uri="{FF2B5EF4-FFF2-40B4-BE49-F238E27FC236}">
                <a16:creationId xmlns:a16="http://schemas.microsoft.com/office/drawing/2014/main" id="{5D9CD173-0D15-44D5-BF16-30962B17CA21}"/>
              </a:ext>
            </a:extLst>
          </p:cNvPr>
          <p:cNvSpPr txBox="1"/>
          <p:nvPr/>
        </p:nvSpPr>
        <p:spPr>
          <a:xfrm>
            <a:off x="2117728" y="4191525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PROVINCIA</a:t>
            </a:r>
            <a:endParaRPr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cxnSp>
        <p:nvCxnSpPr>
          <p:cNvPr id="36" name="Google Shape;204;p33">
            <a:extLst>
              <a:ext uri="{FF2B5EF4-FFF2-40B4-BE49-F238E27FC236}">
                <a16:creationId xmlns:a16="http://schemas.microsoft.com/office/drawing/2014/main" id="{781D4983-3F48-4DEE-A0E8-8A973637F206}"/>
              </a:ext>
            </a:extLst>
          </p:cNvPr>
          <p:cNvCxnSpPr>
            <a:cxnSpLocks/>
          </p:cNvCxnSpPr>
          <p:nvPr/>
        </p:nvCxnSpPr>
        <p:spPr>
          <a:xfrm>
            <a:off x="5412694" y="4024125"/>
            <a:ext cx="577800" cy="560100"/>
          </a:xfrm>
          <a:prstGeom prst="bentConnector3">
            <a:avLst>
              <a:gd name="adj1" fmla="val 152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194;p33">
            <a:extLst>
              <a:ext uri="{FF2B5EF4-FFF2-40B4-BE49-F238E27FC236}">
                <a16:creationId xmlns:a16="http://schemas.microsoft.com/office/drawing/2014/main" id="{DA5FFC24-F69D-445B-A6F3-7F83B7FA0321}"/>
              </a:ext>
            </a:extLst>
          </p:cNvPr>
          <p:cNvSpPr/>
          <p:nvPr/>
        </p:nvSpPr>
        <p:spPr>
          <a:xfrm>
            <a:off x="6234815" y="4111125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195;p33">
            <a:extLst>
              <a:ext uri="{FF2B5EF4-FFF2-40B4-BE49-F238E27FC236}">
                <a16:creationId xmlns:a16="http://schemas.microsoft.com/office/drawing/2014/main" id="{07FD85A0-9D70-4CE8-8ABF-3BC844916702}"/>
              </a:ext>
            </a:extLst>
          </p:cNvPr>
          <p:cNvSpPr txBox="1"/>
          <p:nvPr/>
        </p:nvSpPr>
        <p:spPr>
          <a:xfrm>
            <a:off x="6234815" y="4387875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SAN BLAS</a:t>
            </a:r>
            <a:endParaRPr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cxnSp>
        <p:nvCxnSpPr>
          <p:cNvPr id="42" name="Google Shape;201;p33">
            <a:extLst>
              <a:ext uri="{FF2B5EF4-FFF2-40B4-BE49-F238E27FC236}">
                <a16:creationId xmlns:a16="http://schemas.microsoft.com/office/drawing/2014/main" id="{8680D040-103D-41F7-910C-7582C74A1C93}"/>
              </a:ext>
            </a:extLst>
          </p:cNvPr>
          <p:cNvCxnSpPr>
            <a:cxnSpLocks/>
          </p:cNvCxnSpPr>
          <p:nvPr/>
        </p:nvCxnSpPr>
        <p:spPr>
          <a:xfrm rot="10800000" flipV="1">
            <a:off x="3568859" y="3012525"/>
            <a:ext cx="1003142" cy="121163"/>
          </a:xfrm>
          <a:prstGeom prst="bentConnector3">
            <a:avLst>
              <a:gd name="adj1" fmla="val 10029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Google Shape;200;p33">
            <a:extLst>
              <a:ext uri="{FF2B5EF4-FFF2-40B4-BE49-F238E27FC236}">
                <a16:creationId xmlns:a16="http://schemas.microsoft.com/office/drawing/2014/main" id="{DBBC6E9F-A599-4327-953B-78F686F89445}"/>
              </a:ext>
            </a:extLst>
          </p:cNvPr>
          <p:cNvSpPr/>
          <p:nvPr/>
        </p:nvSpPr>
        <p:spPr>
          <a:xfrm>
            <a:off x="3323144" y="3174646"/>
            <a:ext cx="450567" cy="286857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" name="Google Shape;201;p33">
            <a:extLst>
              <a:ext uri="{FF2B5EF4-FFF2-40B4-BE49-F238E27FC236}">
                <a16:creationId xmlns:a16="http://schemas.microsoft.com/office/drawing/2014/main" id="{39900FCE-7408-49DF-B486-EAB4300FA805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92213" y="3154764"/>
            <a:ext cx="488375" cy="153149"/>
          </a:xfrm>
          <a:prstGeom prst="bentConnector3">
            <a:avLst>
              <a:gd name="adj1" fmla="val 10165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200;p33">
            <a:extLst>
              <a:ext uri="{FF2B5EF4-FFF2-40B4-BE49-F238E27FC236}">
                <a16:creationId xmlns:a16="http://schemas.microsoft.com/office/drawing/2014/main" id="{8199F1D8-6069-4F07-8A92-6BEFF36EC92A}"/>
              </a:ext>
            </a:extLst>
          </p:cNvPr>
          <p:cNvSpPr/>
          <p:nvPr/>
        </p:nvSpPr>
        <p:spPr>
          <a:xfrm>
            <a:off x="3862717" y="3370996"/>
            <a:ext cx="450567" cy="286857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198;p33">
            <a:extLst>
              <a:ext uri="{FF2B5EF4-FFF2-40B4-BE49-F238E27FC236}">
                <a16:creationId xmlns:a16="http://schemas.microsoft.com/office/drawing/2014/main" id="{BE91BC1E-F0A1-4E00-99AE-3F573A481101}"/>
              </a:ext>
            </a:extLst>
          </p:cNvPr>
          <p:cNvCxnSpPr>
            <a:cxnSpLocks/>
          </p:cNvCxnSpPr>
          <p:nvPr/>
        </p:nvCxnSpPr>
        <p:spPr>
          <a:xfrm rot="5400000">
            <a:off x="305043" y="4131707"/>
            <a:ext cx="531250" cy="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Google Shape;198;p33">
            <a:extLst>
              <a:ext uri="{FF2B5EF4-FFF2-40B4-BE49-F238E27FC236}">
                <a16:creationId xmlns:a16="http://schemas.microsoft.com/office/drawing/2014/main" id="{4B9BAB1F-6AC3-45BF-B1AC-F16AB4419788}"/>
              </a:ext>
            </a:extLst>
          </p:cNvPr>
          <p:cNvCxnSpPr>
            <a:cxnSpLocks/>
          </p:cNvCxnSpPr>
          <p:nvPr/>
        </p:nvCxnSpPr>
        <p:spPr>
          <a:xfrm rot="5400000">
            <a:off x="900388" y="4005339"/>
            <a:ext cx="265436" cy="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Google Shape;198;p33">
            <a:extLst>
              <a:ext uri="{FF2B5EF4-FFF2-40B4-BE49-F238E27FC236}">
                <a16:creationId xmlns:a16="http://schemas.microsoft.com/office/drawing/2014/main" id="{C764C913-5A11-443D-9886-5A60FA05B482}"/>
              </a:ext>
            </a:extLst>
          </p:cNvPr>
          <p:cNvCxnSpPr>
            <a:cxnSpLocks/>
          </p:cNvCxnSpPr>
          <p:nvPr/>
        </p:nvCxnSpPr>
        <p:spPr>
          <a:xfrm rot="5400000">
            <a:off x="1128507" y="4189100"/>
            <a:ext cx="652250" cy="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200;p33">
            <a:extLst>
              <a:ext uri="{FF2B5EF4-FFF2-40B4-BE49-F238E27FC236}">
                <a16:creationId xmlns:a16="http://schemas.microsoft.com/office/drawing/2014/main" id="{DCE9C6FE-4822-4858-B512-81C53F7B8C56}"/>
              </a:ext>
            </a:extLst>
          </p:cNvPr>
          <p:cNvSpPr/>
          <p:nvPr/>
        </p:nvSpPr>
        <p:spPr>
          <a:xfrm>
            <a:off x="345384" y="4493718"/>
            <a:ext cx="450567" cy="286857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200;p33">
            <a:extLst>
              <a:ext uri="{FF2B5EF4-FFF2-40B4-BE49-F238E27FC236}">
                <a16:creationId xmlns:a16="http://schemas.microsoft.com/office/drawing/2014/main" id="{7D8726EC-4BC3-41FC-8E44-05E633F080D7}"/>
              </a:ext>
            </a:extLst>
          </p:cNvPr>
          <p:cNvSpPr/>
          <p:nvPr/>
        </p:nvSpPr>
        <p:spPr>
          <a:xfrm>
            <a:off x="807822" y="4222018"/>
            <a:ext cx="450567" cy="286857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200;p33">
            <a:extLst>
              <a:ext uri="{FF2B5EF4-FFF2-40B4-BE49-F238E27FC236}">
                <a16:creationId xmlns:a16="http://schemas.microsoft.com/office/drawing/2014/main" id="{06B65C33-3905-463C-A4A2-64030E4C570A}"/>
              </a:ext>
            </a:extLst>
          </p:cNvPr>
          <p:cNvSpPr/>
          <p:nvPr/>
        </p:nvSpPr>
        <p:spPr>
          <a:xfrm>
            <a:off x="1249654" y="4650172"/>
            <a:ext cx="450567" cy="286857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204;p33">
            <a:extLst>
              <a:ext uri="{FF2B5EF4-FFF2-40B4-BE49-F238E27FC236}">
                <a16:creationId xmlns:a16="http://schemas.microsoft.com/office/drawing/2014/main" id="{A137E1B9-D756-41B7-AC58-5040F4F33FF4}"/>
              </a:ext>
            </a:extLst>
          </p:cNvPr>
          <p:cNvCxnSpPr>
            <a:cxnSpLocks/>
          </p:cNvCxnSpPr>
          <p:nvPr/>
        </p:nvCxnSpPr>
        <p:spPr>
          <a:xfrm rot="5400000">
            <a:off x="5839122" y="3139210"/>
            <a:ext cx="1570993" cy="225027"/>
          </a:xfrm>
          <a:prstGeom prst="bentConnector3">
            <a:avLst>
              <a:gd name="adj1" fmla="val 116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204;p33">
            <a:extLst>
              <a:ext uri="{FF2B5EF4-FFF2-40B4-BE49-F238E27FC236}">
                <a16:creationId xmlns:a16="http://schemas.microsoft.com/office/drawing/2014/main" id="{7B1028B3-A9C7-4CF5-A1FD-B3878F326640}"/>
              </a:ext>
            </a:extLst>
          </p:cNvPr>
          <p:cNvCxnSpPr>
            <a:cxnSpLocks/>
          </p:cNvCxnSpPr>
          <p:nvPr/>
        </p:nvCxnSpPr>
        <p:spPr>
          <a:xfrm rot="5400000">
            <a:off x="6315834" y="3394020"/>
            <a:ext cx="1207755" cy="109664"/>
          </a:xfrm>
          <a:prstGeom prst="bentConnector3">
            <a:avLst>
              <a:gd name="adj1" fmla="val 39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204;p33">
            <a:extLst>
              <a:ext uri="{FF2B5EF4-FFF2-40B4-BE49-F238E27FC236}">
                <a16:creationId xmlns:a16="http://schemas.microsoft.com/office/drawing/2014/main" id="{E949A821-BA52-431E-830F-89B6A3CFEC72}"/>
              </a:ext>
            </a:extLst>
          </p:cNvPr>
          <p:cNvCxnSpPr>
            <a:cxnSpLocks/>
          </p:cNvCxnSpPr>
          <p:nvPr/>
        </p:nvCxnSpPr>
        <p:spPr>
          <a:xfrm rot="5400000">
            <a:off x="6812936" y="3497308"/>
            <a:ext cx="884536" cy="206260"/>
          </a:xfrm>
          <a:prstGeom prst="bentConnector3">
            <a:avLst>
              <a:gd name="adj1" fmla="val 128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204;p33">
            <a:extLst>
              <a:ext uri="{FF2B5EF4-FFF2-40B4-BE49-F238E27FC236}">
                <a16:creationId xmlns:a16="http://schemas.microsoft.com/office/drawing/2014/main" id="{DD3A7763-1CA6-4186-8EE6-7F524170FB6A}"/>
              </a:ext>
            </a:extLst>
          </p:cNvPr>
          <p:cNvCxnSpPr>
            <a:cxnSpLocks/>
          </p:cNvCxnSpPr>
          <p:nvPr/>
        </p:nvCxnSpPr>
        <p:spPr>
          <a:xfrm rot="5400000">
            <a:off x="7230657" y="3724303"/>
            <a:ext cx="468887" cy="138062"/>
          </a:xfrm>
          <a:prstGeom prst="bentConnector3">
            <a:avLst>
              <a:gd name="adj1" fmla="val -37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" name="Google Shape;200;p33">
            <a:extLst>
              <a:ext uri="{FF2B5EF4-FFF2-40B4-BE49-F238E27FC236}">
                <a16:creationId xmlns:a16="http://schemas.microsoft.com/office/drawing/2014/main" id="{79F77EDB-E559-4E42-B0D3-0C81D4C712E2}"/>
              </a:ext>
            </a:extLst>
          </p:cNvPr>
          <p:cNvSpPr/>
          <p:nvPr/>
        </p:nvSpPr>
        <p:spPr>
          <a:xfrm>
            <a:off x="6838661" y="2365904"/>
            <a:ext cx="450567" cy="286857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200;p33">
            <a:extLst>
              <a:ext uri="{FF2B5EF4-FFF2-40B4-BE49-F238E27FC236}">
                <a16:creationId xmlns:a16="http://schemas.microsoft.com/office/drawing/2014/main" id="{A093A366-7FC4-402B-8F20-5FE246B36374}"/>
              </a:ext>
            </a:extLst>
          </p:cNvPr>
          <p:cNvSpPr/>
          <p:nvPr/>
        </p:nvSpPr>
        <p:spPr>
          <a:xfrm>
            <a:off x="7083564" y="2725668"/>
            <a:ext cx="450567" cy="286857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200;p33">
            <a:extLst>
              <a:ext uri="{FF2B5EF4-FFF2-40B4-BE49-F238E27FC236}">
                <a16:creationId xmlns:a16="http://schemas.microsoft.com/office/drawing/2014/main" id="{FD7A76D4-D660-4AC0-B732-A0A38A9CCB10}"/>
              </a:ext>
            </a:extLst>
          </p:cNvPr>
          <p:cNvSpPr/>
          <p:nvPr/>
        </p:nvSpPr>
        <p:spPr>
          <a:xfrm>
            <a:off x="7424987" y="3062618"/>
            <a:ext cx="450567" cy="286857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200;p33">
            <a:extLst>
              <a:ext uri="{FF2B5EF4-FFF2-40B4-BE49-F238E27FC236}">
                <a16:creationId xmlns:a16="http://schemas.microsoft.com/office/drawing/2014/main" id="{BF707654-25E8-4AFC-854A-AA81DBE4D09A}"/>
              </a:ext>
            </a:extLst>
          </p:cNvPr>
          <p:cNvSpPr/>
          <p:nvPr/>
        </p:nvSpPr>
        <p:spPr>
          <a:xfrm>
            <a:off x="7665515" y="3405439"/>
            <a:ext cx="450567" cy="286857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" name="Google Shape;204;p33">
            <a:extLst>
              <a:ext uri="{FF2B5EF4-FFF2-40B4-BE49-F238E27FC236}">
                <a16:creationId xmlns:a16="http://schemas.microsoft.com/office/drawing/2014/main" id="{20D81322-9D9C-442A-B04B-1CE8073872EB}"/>
              </a:ext>
            </a:extLst>
          </p:cNvPr>
          <p:cNvCxnSpPr>
            <a:cxnSpLocks/>
          </p:cNvCxnSpPr>
          <p:nvPr/>
        </p:nvCxnSpPr>
        <p:spPr>
          <a:xfrm flipV="1">
            <a:off x="7596827" y="2376388"/>
            <a:ext cx="519257" cy="41848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200;p33">
            <a:extLst>
              <a:ext uri="{FF2B5EF4-FFF2-40B4-BE49-F238E27FC236}">
                <a16:creationId xmlns:a16="http://schemas.microsoft.com/office/drawing/2014/main" id="{BBF61AA2-F2B0-47E5-AAF0-872BB91B0F83}"/>
              </a:ext>
            </a:extLst>
          </p:cNvPr>
          <p:cNvSpPr/>
          <p:nvPr/>
        </p:nvSpPr>
        <p:spPr>
          <a:xfrm>
            <a:off x="8176082" y="2315532"/>
            <a:ext cx="225284" cy="14342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2" name="Google Shape;204;p33">
            <a:extLst>
              <a:ext uri="{FF2B5EF4-FFF2-40B4-BE49-F238E27FC236}">
                <a16:creationId xmlns:a16="http://schemas.microsoft.com/office/drawing/2014/main" id="{5DB9B605-1C75-4DA1-8D24-F491026CD819}"/>
              </a:ext>
            </a:extLst>
          </p:cNvPr>
          <p:cNvCxnSpPr>
            <a:cxnSpLocks/>
          </p:cNvCxnSpPr>
          <p:nvPr/>
        </p:nvCxnSpPr>
        <p:spPr>
          <a:xfrm flipV="1">
            <a:off x="7596827" y="2757336"/>
            <a:ext cx="811788" cy="164788"/>
          </a:xfrm>
          <a:prstGeom prst="bentConnector3">
            <a:avLst>
              <a:gd name="adj1" fmla="val 6812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7" name="Google Shape;200;p33">
            <a:extLst>
              <a:ext uri="{FF2B5EF4-FFF2-40B4-BE49-F238E27FC236}">
                <a16:creationId xmlns:a16="http://schemas.microsoft.com/office/drawing/2014/main" id="{F04A4609-1BBD-454B-958F-516C96A6B7F7}"/>
              </a:ext>
            </a:extLst>
          </p:cNvPr>
          <p:cNvSpPr/>
          <p:nvPr/>
        </p:nvSpPr>
        <p:spPr>
          <a:xfrm>
            <a:off x="8481483" y="2685621"/>
            <a:ext cx="225284" cy="14342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6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DEMO</a:t>
            </a:r>
            <a:endParaRPr dirty="0"/>
          </a:p>
        </p:txBody>
      </p:sp>
      <p:sp>
        <p:nvSpPr>
          <p:cNvPr id="432" name="Google Shape;432;p46"/>
          <p:cNvSpPr txBox="1">
            <a:spLocks noGrp="1"/>
          </p:cNvSpPr>
          <p:nvPr>
            <p:ph type="title" idx="2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cxnSp>
        <p:nvCxnSpPr>
          <p:cNvPr id="433" name="Google Shape;433;p46"/>
          <p:cNvCxnSpPr/>
          <p:nvPr/>
        </p:nvCxnSpPr>
        <p:spPr>
          <a:xfrm>
            <a:off x="2162075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566;p50">
            <a:extLst>
              <a:ext uri="{FF2B5EF4-FFF2-40B4-BE49-F238E27FC236}">
                <a16:creationId xmlns:a16="http://schemas.microsoft.com/office/drawing/2014/main" id="{0EC3954E-BB13-4EDA-B801-9E2D2E83AE5C}"/>
              </a:ext>
            </a:extLst>
          </p:cNvPr>
          <p:cNvGrpSpPr/>
          <p:nvPr/>
        </p:nvGrpSpPr>
        <p:grpSpPr>
          <a:xfrm>
            <a:off x="1503018" y="160155"/>
            <a:ext cx="6137963" cy="4823190"/>
            <a:chOff x="238125" y="1676700"/>
            <a:chExt cx="2045650" cy="1779275"/>
          </a:xfrm>
        </p:grpSpPr>
        <p:sp>
          <p:nvSpPr>
            <p:cNvPr id="11" name="Google Shape;567;p50">
              <a:extLst>
                <a:ext uri="{FF2B5EF4-FFF2-40B4-BE49-F238E27FC236}">
                  <a16:creationId xmlns:a16="http://schemas.microsoft.com/office/drawing/2014/main" id="{EF3C2471-E985-45E7-88B5-9E41370955CF}"/>
                </a:ext>
              </a:extLst>
            </p:cNvPr>
            <p:cNvSpPr/>
            <p:nvPr/>
          </p:nvSpPr>
          <p:spPr>
            <a:xfrm>
              <a:off x="1006875" y="3190025"/>
              <a:ext cx="508150" cy="247100"/>
            </a:xfrm>
            <a:custGeom>
              <a:avLst/>
              <a:gdLst/>
              <a:ahLst/>
              <a:cxnLst/>
              <a:rect l="l" t="t" r="r" b="b"/>
              <a:pathLst>
                <a:path w="20326" h="9884" extrusionOk="0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68;p50">
              <a:extLst>
                <a:ext uri="{FF2B5EF4-FFF2-40B4-BE49-F238E27FC236}">
                  <a16:creationId xmlns:a16="http://schemas.microsoft.com/office/drawing/2014/main" id="{3BD4A485-3DAA-489D-B976-D899B4EB54A1}"/>
                </a:ext>
              </a:extLst>
            </p:cNvPr>
            <p:cNvSpPr/>
            <p:nvPr/>
          </p:nvSpPr>
          <p:spPr>
            <a:xfrm>
              <a:off x="1021625" y="3190025"/>
              <a:ext cx="452425" cy="197525"/>
            </a:xfrm>
            <a:custGeom>
              <a:avLst/>
              <a:gdLst/>
              <a:ahLst/>
              <a:cxnLst/>
              <a:rect l="l" t="t" r="r" b="b"/>
              <a:pathLst>
                <a:path w="18097" h="7901" extrusionOk="0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69;p50">
              <a:extLst>
                <a:ext uri="{FF2B5EF4-FFF2-40B4-BE49-F238E27FC236}">
                  <a16:creationId xmlns:a16="http://schemas.microsoft.com/office/drawing/2014/main" id="{452DA1EA-084A-47DE-950A-F5E584DA379D}"/>
                </a:ext>
              </a:extLst>
            </p:cNvPr>
            <p:cNvSpPr/>
            <p:nvPr/>
          </p:nvSpPr>
          <p:spPr>
            <a:xfrm>
              <a:off x="968750" y="3417450"/>
              <a:ext cx="584375" cy="38525"/>
            </a:xfrm>
            <a:custGeom>
              <a:avLst/>
              <a:gdLst/>
              <a:ahLst/>
              <a:cxnLst/>
              <a:rect l="l" t="t" r="r" b="b"/>
              <a:pathLst>
                <a:path w="23375" h="1541" extrusionOk="0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70;p50">
              <a:extLst>
                <a:ext uri="{FF2B5EF4-FFF2-40B4-BE49-F238E27FC236}">
                  <a16:creationId xmlns:a16="http://schemas.microsoft.com/office/drawing/2014/main" id="{7CB31C8F-257B-4406-A432-B1C61930E46F}"/>
                </a:ext>
              </a:extLst>
            </p:cNvPr>
            <p:cNvSpPr/>
            <p:nvPr/>
          </p:nvSpPr>
          <p:spPr>
            <a:xfrm>
              <a:off x="238125" y="1777900"/>
              <a:ext cx="2045650" cy="1461300"/>
            </a:xfrm>
            <a:custGeom>
              <a:avLst/>
              <a:gdLst/>
              <a:ahLst/>
              <a:cxnLst/>
              <a:rect l="l" t="t" r="r" b="b"/>
              <a:pathLst>
                <a:path w="81826" h="58452" extrusionOk="0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71;p50">
              <a:extLst>
                <a:ext uri="{FF2B5EF4-FFF2-40B4-BE49-F238E27FC236}">
                  <a16:creationId xmlns:a16="http://schemas.microsoft.com/office/drawing/2014/main" id="{CBEB86FB-6397-40E6-96E5-F574FFA6FF17}"/>
                </a:ext>
              </a:extLst>
            </p:cNvPr>
            <p:cNvSpPr/>
            <p:nvPr/>
          </p:nvSpPr>
          <p:spPr>
            <a:xfrm>
              <a:off x="238125" y="1676700"/>
              <a:ext cx="2045650" cy="1390400"/>
            </a:xfrm>
            <a:custGeom>
              <a:avLst/>
              <a:gdLst/>
              <a:ahLst/>
              <a:cxnLst/>
              <a:rect l="l" t="t" r="r" b="b"/>
              <a:pathLst>
                <a:path w="81826" h="55616" extrusionOk="0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72;p50">
              <a:extLst>
                <a:ext uri="{FF2B5EF4-FFF2-40B4-BE49-F238E27FC236}">
                  <a16:creationId xmlns:a16="http://schemas.microsoft.com/office/drawing/2014/main" id="{CF730EE2-5AB6-4A71-831E-6D69D44398B0}"/>
                </a:ext>
              </a:extLst>
            </p:cNvPr>
            <p:cNvSpPr/>
            <p:nvPr/>
          </p:nvSpPr>
          <p:spPr>
            <a:xfrm>
              <a:off x="297627" y="1721113"/>
              <a:ext cx="1930115" cy="1290662"/>
            </a:xfrm>
            <a:custGeom>
              <a:avLst/>
              <a:gdLst/>
              <a:ahLst/>
              <a:cxnLst/>
              <a:rect l="l" t="t" r="r" b="b"/>
              <a:pathLst>
                <a:path w="73172" h="45602" extrusionOk="0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573;p50">
              <a:extLst>
                <a:ext uri="{FF2B5EF4-FFF2-40B4-BE49-F238E27FC236}">
                  <a16:creationId xmlns:a16="http://schemas.microsoft.com/office/drawing/2014/main" id="{A33FB123-6B0D-4C45-A1AB-CA998DB144E4}"/>
                </a:ext>
              </a:extLst>
            </p:cNvPr>
            <p:cNvSpPr/>
            <p:nvPr/>
          </p:nvSpPr>
          <p:spPr>
            <a:xfrm>
              <a:off x="1244550" y="1708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solidFill>
              <a:srgbClr val="363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5A395E58-C21F-4D18-AFC4-EF81B119B7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55"/>
          <a:stretch/>
        </p:blipFill>
        <p:spPr>
          <a:xfrm>
            <a:off x="2642410" y="280547"/>
            <a:ext cx="3760761" cy="3498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415704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218</Words>
  <Application>Microsoft Office PowerPoint</Application>
  <PresentationFormat>Presentación en pantalla (16:9)</PresentationFormat>
  <Paragraphs>53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Exo 2</vt:lpstr>
      <vt:lpstr>Squada One</vt:lpstr>
      <vt:lpstr>Fira Sans Extra Condensed Medium</vt:lpstr>
      <vt:lpstr>Arial</vt:lpstr>
      <vt:lpstr>Roboto Condensed Light</vt:lpstr>
      <vt:lpstr>Tech Newsletter by Slidesgo</vt:lpstr>
      <vt:lpstr>Sport Facilities</vt:lpstr>
      <vt:lpstr>TABLA DE CONTENIDO</vt:lpstr>
      <vt:lpstr>RESUMEN</vt:lpstr>
      <vt:lpstr>REQUISITOS DEL PROGRAMA</vt:lpstr>
      <vt:lpstr>REQUISITOS DEL DATASET</vt:lpstr>
      <vt:lpstr>ANÁLISIS</vt:lpstr>
      <vt:lpstr>LINKED DATA</vt:lpstr>
      <vt:lpstr>DEMO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 Facilities</dc:title>
  <dc:creator>MariusVO3</dc:creator>
  <cp:lastModifiedBy>User</cp:lastModifiedBy>
  <cp:revision>12</cp:revision>
  <dcterms:modified xsi:type="dcterms:W3CDTF">2019-11-07T22:38:51Z</dcterms:modified>
</cp:coreProperties>
</file>